
<file path=[Content_Types].xml><?xml version="1.0" encoding="utf-8"?>
<Types xmlns="http://schemas.openxmlformats.org/package/2006/content-types">
  <Default Extension="fntdata" ContentType="application/x-fontdata"/>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2.jpg" ContentType="image/jpeg"/>
  <Override PartName="/ppt/notesSlides/notesSlide6.xml" ContentType="application/vnd.openxmlformats-officedocument.presentationml.notesSlide+xml"/>
  <Override PartName="/ppt/media/image23.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34.jpg" ContentType="image/jpeg"/>
  <Override PartName="/ppt/media/image35.jpg" ContentType="image/jpeg"/>
  <Override PartName="/ppt/media/image36.jpg" ContentType="image/jpeg"/>
  <Override PartName="/ppt/media/image37.jp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70.jpg" ContentType="image/jpe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61"/>
  </p:notesMasterIdLst>
  <p:sldIdLst>
    <p:sldId id="256" r:id="rId2"/>
    <p:sldId id="257" r:id="rId3"/>
    <p:sldId id="302" r:id="rId4"/>
    <p:sldId id="303" r:id="rId5"/>
    <p:sldId id="304" r:id="rId6"/>
    <p:sldId id="305" r:id="rId7"/>
    <p:sldId id="260" r:id="rId8"/>
    <p:sldId id="307" r:id="rId9"/>
    <p:sldId id="308" r:id="rId10"/>
    <p:sldId id="315" r:id="rId11"/>
    <p:sldId id="316" r:id="rId12"/>
    <p:sldId id="317" r:id="rId13"/>
    <p:sldId id="318" r:id="rId14"/>
    <p:sldId id="263" r:id="rId15"/>
    <p:sldId id="309" r:id="rId16"/>
    <p:sldId id="310" r:id="rId17"/>
    <p:sldId id="311" r:id="rId18"/>
    <p:sldId id="258" r:id="rId19"/>
    <p:sldId id="259" r:id="rId20"/>
    <p:sldId id="261" r:id="rId21"/>
    <p:sldId id="266" r:id="rId22"/>
    <p:sldId id="262" r:id="rId23"/>
    <p:sldId id="264" r:id="rId24"/>
    <p:sldId id="267" r:id="rId25"/>
    <p:sldId id="268" r:id="rId26"/>
    <p:sldId id="269" r:id="rId27"/>
    <p:sldId id="270" r:id="rId28"/>
    <p:sldId id="271" r:id="rId29"/>
    <p:sldId id="272" r:id="rId30"/>
    <p:sldId id="273" r:id="rId31"/>
    <p:sldId id="274" r:id="rId32"/>
    <p:sldId id="275" r:id="rId33"/>
    <p:sldId id="276" r:id="rId34"/>
    <p:sldId id="277"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265" r:id="rId55"/>
    <p:sldId id="320" r:id="rId56"/>
    <p:sldId id="278" r:id="rId57"/>
    <p:sldId id="279" r:id="rId58"/>
    <p:sldId id="280" r:id="rId59"/>
    <p:sldId id="281" r:id="rId60"/>
  </p:sldIdLst>
  <p:sldSz cx="9144000" cy="5143500" type="screen16x9"/>
  <p:notesSz cx="6858000" cy="9144000"/>
  <p:embeddedFontLst>
    <p:embeddedFont>
      <p:font typeface="Consolas" panose="020B0609020204030204" pitchFamily="49" charset="0"/>
      <p:regular r:id="rId62"/>
      <p:bold r:id="rId63"/>
      <p:italic r:id="rId64"/>
      <p:boldItalic r:id="rId65"/>
    </p:embeddedFont>
    <p:embeddedFont>
      <p:font typeface="Cutive Mono" panose="020B0604020202020204" charset="0"/>
      <p:regular r:id="rId66"/>
    </p:embeddedFont>
    <p:embeddedFont>
      <p:font typeface="Montserrat" panose="00000500000000000000" pitchFamily="2" charset="0"/>
      <p:regular r:id="rId67"/>
      <p:bold r:id="rId68"/>
      <p:italic r:id="rId69"/>
      <p:boldItalic r:id="rId70"/>
    </p:embeddedFont>
    <p:embeddedFont>
      <p:font typeface="Open Sans" panose="020B0606030504020204" pitchFamily="34" charset="0"/>
      <p:regular r:id="rId71"/>
      <p:bold r:id="rId72"/>
      <p:italic r:id="rId73"/>
      <p:boldItalic r:id="rId74"/>
    </p:embeddedFont>
    <p:embeddedFont>
      <p:font typeface="Proxima Nova" panose="020B0604020202020204" charset="0"/>
      <p:regular r:id="rId75"/>
      <p:bold r:id="rId76"/>
      <p:italic r:id="rId77"/>
      <p:boldItalic r:id="rId78"/>
    </p:embeddedFont>
    <p:embeddedFont>
      <p:font typeface="Roboto Slab" pitchFamily="2" charset="0"/>
      <p:regular r:id="rId79"/>
      <p:bold r:id="rId80"/>
    </p:embeddedFont>
    <p:embeddedFont>
      <p:font typeface="Tahoma" panose="020B0604030504040204" pitchFamily="34" charset="0"/>
      <p:regular r:id="rId81"/>
      <p:bold r:id="rId82"/>
    </p:embeddedFont>
    <p:embeddedFont>
      <p:font typeface="Ubuntu" panose="020B0504030602030204" pitchFamily="34" charset="0"/>
      <p:regular r:id="rId83"/>
      <p:bold r:id="rId84"/>
      <p:italic r:id="rId85"/>
      <p:boldItalic r:id="rId86"/>
    </p:embeddedFont>
    <p:embeddedFont>
      <p:font typeface="Verdana" panose="020B0604030504040204"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4" autoAdjust="0"/>
    <p:restoredTop sz="94660"/>
  </p:normalViewPr>
  <p:slideViewPr>
    <p:cSldViewPr snapToGrid="0">
      <p:cViewPr varScale="1">
        <p:scale>
          <a:sx n="122" d="100"/>
          <a:sy n="122" d="100"/>
        </p:scale>
        <p:origin x="47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2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3ab39c8e4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3ab39c8e4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3ab39c8e4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ab39c8e4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3ab39c8e4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3ab39c8e4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1ea766aa80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1ea766aa8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3ab39c8e4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3ab39c8e4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1ea766aa8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1ea766aa8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3ab39c8e4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3ab39c8e4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ea766aa80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ea766aa80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1ead15c921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1ead15c92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3ab39c8e4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3ab39c8e4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6e00b28b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6e00b28b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ea766aa8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ea766aa8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1ead15c92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1ead15c92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2633f005c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2633f005c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b93de1a24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b93de1a24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b93de1a24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b93de1a24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b93de1a24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b93de1a24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b93de1a24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b93de1a24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b93de1a2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b93de1a2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b93de1a24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b93de1a24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b93de1a24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b93de1a24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1ead15c92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1ead15c92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b93de1a24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b93de1a24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b93de1a24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b93de1a24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80cbb01ad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80cbb01ad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80cbb01ad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80cbb01ad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b9729fefa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b9729fefa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b9729fefa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b9729fefa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b9729fefa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b9729fefa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b9729fefa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b9729fefa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80cbb01ad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80cbb01a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80cbb01ad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80cbb01ad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80cbb01ad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80cbb01ad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80cbb01a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80cbb01a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ea766aa80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ea766aa8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3ab39c8e4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3ab39c8e4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3ab39c8e4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3ab39c8e4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80cbb01ad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80cbb01a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ae7ab267a5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ae7ab267a5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633f005c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2633f005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b93de1a24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b93de1a24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3ab39c8e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3ab39c8e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ea766aa8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ea766aa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3ab39c8e4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3ab39c8e4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6875" y="719386"/>
            <a:ext cx="4114800" cy="341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9175" y="3542250"/>
            <a:ext cx="2520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3577575"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457200" y="1197526"/>
            <a:ext cx="5554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a:spLocks noGrp="1"/>
          </p:cNvSpPr>
          <p:nvPr>
            <p:ph type="body" idx="1"/>
          </p:nvPr>
        </p:nvSpPr>
        <p:spPr>
          <a:xfrm>
            <a:off x="457200" y="2772226"/>
            <a:ext cx="5554800" cy="62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p:nvPr/>
        </p:nvSpPr>
        <p:spPr>
          <a:xfrm rot="4882985">
            <a:off x="-1124517" y="-2578459"/>
            <a:ext cx="7378882" cy="7482174"/>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
  <p:cSld name="CUSTOM">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457200" y="445025"/>
            <a:ext cx="8229600" cy="4845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a:latin typeface="Ubuntu"/>
                <a:ea typeface="Ubuntu"/>
                <a:cs typeface="Ubuntu"/>
                <a:sym typeface="Ubuntu"/>
              </a:defRPr>
            </a:lvl2pPr>
            <a:lvl3pPr lvl="2">
              <a:spcBef>
                <a:spcPts val="0"/>
              </a:spcBef>
              <a:spcAft>
                <a:spcPts val="0"/>
              </a:spcAft>
              <a:buSzPts val="3000"/>
              <a:buNone/>
              <a:defRPr>
                <a:latin typeface="Ubuntu"/>
                <a:ea typeface="Ubuntu"/>
                <a:cs typeface="Ubuntu"/>
                <a:sym typeface="Ubuntu"/>
              </a:defRPr>
            </a:lvl3pPr>
            <a:lvl4pPr lvl="3">
              <a:spcBef>
                <a:spcPts val="0"/>
              </a:spcBef>
              <a:spcAft>
                <a:spcPts val="0"/>
              </a:spcAft>
              <a:buSzPts val="3000"/>
              <a:buNone/>
              <a:defRPr>
                <a:latin typeface="Ubuntu"/>
                <a:ea typeface="Ubuntu"/>
                <a:cs typeface="Ubuntu"/>
                <a:sym typeface="Ubuntu"/>
              </a:defRPr>
            </a:lvl4pPr>
            <a:lvl5pPr lvl="4">
              <a:spcBef>
                <a:spcPts val="0"/>
              </a:spcBef>
              <a:spcAft>
                <a:spcPts val="0"/>
              </a:spcAft>
              <a:buSzPts val="3000"/>
              <a:buNone/>
              <a:defRPr>
                <a:latin typeface="Ubuntu"/>
                <a:ea typeface="Ubuntu"/>
                <a:cs typeface="Ubuntu"/>
                <a:sym typeface="Ubuntu"/>
              </a:defRPr>
            </a:lvl5pPr>
            <a:lvl6pPr lvl="5">
              <a:spcBef>
                <a:spcPts val="0"/>
              </a:spcBef>
              <a:spcAft>
                <a:spcPts val="0"/>
              </a:spcAft>
              <a:buSzPts val="3000"/>
              <a:buNone/>
              <a:defRPr>
                <a:latin typeface="Ubuntu"/>
                <a:ea typeface="Ubuntu"/>
                <a:cs typeface="Ubuntu"/>
                <a:sym typeface="Ubuntu"/>
              </a:defRPr>
            </a:lvl6pPr>
            <a:lvl7pPr lvl="6">
              <a:spcBef>
                <a:spcPts val="0"/>
              </a:spcBef>
              <a:spcAft>
                <a:spcPts val="0"/>
              </a:spcAft>
              <a:buSzPts val="3000"/>
              <a:buNone/>
              <a:defRPr>
                <a:latin typeface="Ubuntu"/>
                <a:ea typeface="Ubuntu"/>
                <a:cs typeface="Ubuntu"/>
                <a:sym typeface="Ubuntu"/>
              </a:defRPr>
            </a:lvl7pPr>
            <a:lvl8pPr lvl="7">
              <a:spcBef>
                <a:spcPts val="0"/>
              </a:spcBef>
              <a:spcAft>
                <a:spcPts val="0"/>
              </a:spcAft>
              <a:buSzPts val="3000"/>
              <a:buNone/>
              <a:defRPr>
                <a:latin typeface="Ubuntu"/>
                <a:ea typeface="Ubuntu"/>
                <a:cs typeface="Ubuntu"/>
                <a:sym typeface="Ubuntu"/>
              </a:defRPr>
            </a:lvl8pPr>
            <a:lvl9pPr lvl="8">
              <a:spcBef>
                <a:spcPts val="0"/>
              </a:spcBef>
              <a:spcAft>
                <a:spcPts val="0"/>
              </a:spcAft>
              <a:buSzPts val="3000"/>
              <a:buNone/>
              <a:defRPr>
                <a:latin typeface="Ubuntu"/>
                <a:ea typeface="Ubuntu"/>
                <a:cs typeface="Ubuntu"/>
                <a:sym typeface="Ubuntu"/>
              </a:defRPr>
            </a:lvl9pPr>
          </a:lstStyle>
          <a:p>
            <a:endParaRPr/>
          </a:p>
        </p:txBody>
      </p:sp>
      <p:sp>
        <p:nvSpPr>
          <p:cNvPr id="61" name="Google Shape;61;p13"/>
          <p:cNvSpPr txBox="1">
            <a:spLocks noGrp="1"/>
          </p:cNvSpPr>
          <p:nvPr>
            <p:ph type="title" idx="2"/>
          </p:nvPr>
        </p:nvSpPr>
        <p:spPr>
          <a:xfrm>
            <a:off x="1120050" y="1827650"/>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2" name="Google Shape;62;p13"/>
          <p:cNvSpPr txBox="1">
            <a:spLocks noGrp="1"/>
          </p:cNvSpPr>
          <p:nvPr>
            <p:ph type="subTitle" idx="1"/>
          </p:nvPr>
        </p:nvSpPr>
        <p:spPr>
          <a:xfrm>
            <a:off x="1136550" y="2208253"/>
            <a:ext cx="22401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3" hasCustomPrompt="1"/>
          </p:nvPr>
        </p:nvSpPr>
        <p:spPr>
          <a:xfrm>
            <a:off x="1136550" y="1261027"/>
            <a:ext cx="2240100" cy="6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4" name="Google Shape;64;p13"/>
          <p:cNvSpPr txBox="1">
            <a:spLocks noGrp="1"/>
          </p:cNvSpPr>
          <p:nvPr>
            <p:ph type="title" idx="4"/>
          </p:nvPr>
        </p:nvSpPr>
        <p:spPr>
          <a:xfrm>
            <a:off x="1051675" y="3604000"/>
            <a:ext cx="24099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3"/>
          <p:cNvSpPr txBox="1">
            <a:spLocks noGrp="1"/>
          </p:cNvSpPr>
          <p:nvPr>
            <p:ph type="subTitle" idx="5"/>
          </p:nvPr>
        </p:nvSpPr>
        <p:spPr>
          <a:xfrm>
            <a:off x="1136550" y="3945148"/>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6" hasCustomPrompt="1"/>
          </p:nvPr>
        </p:nvSpPr>
        <p:spPr>
          <a:xfrm>
            <a:off x="1136550" y="3036281"/>
            <a:ext cx="2240100" cy="6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7" name="Google Shape;67;p13"/>
          <p:cNvSpPr txBox="1">
            <a:spLocks noGrp="1"/>
          </p:cNvSpPr>
          <p:nvPr>
            <p:ph type="title" idx="7"/>
          </p:nvPr>
        </p:nvSpPr>
        <p:spPr>
          <a:xfrm>
            <a:off x="3528725" y="1817425"/>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8"/>
          </p:nvPr>
        </p:nvSpPr>
        <p:spPr>
          <a:xfrm>
            <a:off x="3442327" y="2208253"/>
            <a:ext cx="2240100" cy="6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9" hasCustomPrompt="1"/>
          </p:nvPr>
        </p:nvSpPr>
        <p:spPr>
          <a:xfrm>
            <a:off x="3442327" y="1235450"/>
            <a:ext cx="2240100" cy="68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0" name="Google Shape;70;p13"/>
          <p:cNvSpPr txBox="1">
            <a:spLocks noGrp="1"/>
          </p:cNvSpPr>
          <p:nvPr>
            <p:ph type="title" idx="13"/>
          </p:nvPr>
        </p:nvSpPr>
        <p:spPr>
          <a:xfrm>
            <a:off x="3442327" y="3604003"/>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3"/>
          <p:cNvSpPr txBox="1">
            <a:spLocks noGrp="1"/>
          </p:cNvSpPr>
          <p:nvPr>
            <p:ph type="subTitle" idx="14"/>
          </p:nvPr>
        </p:nvSpPr>
        <p:spPr>
          <a:xfrm>
            <a:off x="3442327" y="3945148"/>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5" hasCustomPrompt="1"/>
          </p:nvPr>
        </p:nvSpPr>
        <p:spPr>
          <a:xfrm>
            <a:off x="3442327" y="3012050"/>
            <a:ext cx="2240100" cy="6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3" name="Google Shape;73;p13"/>
          <p:cNvSpPr txBox="1">
            <a:spLocks noGrp="1"/>
          </p:cNvSpPr>
          <p:nvPr>
            <p:ph type="title" idx="16"/>
          </p:nvPr>
        </p:nvSpPr>
        <p:spPr>
          <a:xfrm>
            <a:off x="5682425" y="1826175"/>
            <a:ext cx="24099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17"/>
          </p:nvPr>
        </p:nvSpPr>
        <p:spPr>
          <a:xfrm>
            <a:off x="5768952" y="2161277"/>
            <a:ext cx="22401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18" hasCustomPrompt="1"/>
          </p:nvPr>
        </p:nvSpPr>
        <p:spPr>
          <a:xfrm>
            <a:off x="5768951" y="1264506"/>
            <a:ext cx="2240100" cy="6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6" name="Google Shape;76;p13"/>
          <p:cNvSpPr txBox="1">
            <a:spLocks noGrp="1"/>
          </p:cNvSpPr>
          <p:nvPr>
            <p:ph type="title" idx="19"/>
          </p:nvPr>
        </p:nvSpPr>
        <p:spPr>
          <a:xfrm>
            <a:off x="5768952" y="3602543"/>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7" name="Google Shape;77;p13"/>
          <p:cNvSpPr txBox="1">
            <a:spLocks noGrp="1"/>
          </p:cNvSpPr>
          <p:nvPr>
            <p:ph type="subTitle" idx="20"/>
          </p:nvPr>
        </p:nvSpPr>
        <p:spPr>
          <a:xfrm>
            <a:off x="5768952" y="3937632"/>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21" hasCustomPrompt="1"/>
          </p:nvPr>
        </p:nvSpPr>
        <p:spPr>
          <a:xfrm>
            <a:off x="5768951" y="3039614"/>
            <a:ext cx="2240100" cy="63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9" name="Google Shape;79;p13"/>
          <p:cNvSpPr/>
          <p:nvPr/>
        </p:nvSpPr>
        <p:spPr>
          <a:xfrm>
            <a:off x="1715088" y="2937001"/>
            <a:ext cx="1316596" cy="687324"/>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1597513" y="1163661"/>
            <a:ext cx="1316596" cy="736673"/>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3903264" y="1170188"/>
            <a:ext cx="1316596" cy="736673"/>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4056539" y="2937001"/>
            <a:ext cx="1316596" cy="687324"/>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295140" y="2937001"/>
            <a:ext cx="1316596" cy="687324"/>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229890" y="1163661"/>
            <a:ext cx="1316596" cy="736673"/>
          </a:xfrm>
          <a:custGeom>
            <a:avLst/>
            <a:gdLst/>
            <a:ahLst/>
            <a:cxnLst/>
            <a:rect l="l" t="t" r="r" b="b"/>
            <a:pathLst>
              <a:path w="43850" h="20955" extrusionOk="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lgn="ctr">
              <a:spcBef>
                <a:spcPts val="0"/>
              </a:spcBef>
              <a:spcAft>
                <a:spcPts val="0"/>
              </a:spcAft>
              <a:buSzPts val="3000"/>
              <a:buFont typeface="Roboto Slab"/>
              <a:buNone/>
              <a:defRPr>
                <a:latin typeface="Roboto Slab"/>
                <a:ea typeface="Roboto Slab"/>
                <a:cs typeface="Roboto Slab"/>
                <a:sym typeface="Roboto Slab"/>
              </a:defRPr>
            </a:lvl2pPr>
            <a:lvl3pPr lvl="2" algn="ctr">
              <a:spcBef>
                <a:spcPts val="0"/>
              </a:spcBef>
              <a:spcAft>
                <a:spcPts val="0"/>
              </a:spcAft>
              <a:buSzPts val="3000"/>
              <a:buFont typeface="Roboto Slab"/>
              <a:buNone/>
              <a:defRPr>
                <a:latin typeface="Roboto Slab"/>
                <a:ea typeface="Roboto Slab"/>
                <a:cs typeface="Roboto Slab"/>
                <a:sym typeface="Roboto Slab"/>
              </a:defRPr>
            </a:lvl3pPr>
            <a:lvl4pPr lvl="3" algn="ctr">
              <a:spcBef>
                <a:spcPts val="0"/>
              </a:spcBef>
              <a:spcAft>
                <a:spcPts val="0"/>
              </a:spcAft>
              <a:buSzPts val="3000"/>
              <a:buFont typeface="Roboto Slab"/>
              <a:buNone/>
              <a:defRPr>
                <a:latin typeface="Roboto Slab"/>
                <a:ea typeface="Roboto Slab"/>
                <a:cs typeface="Roboto Slab"/>
                <a:sym typeface="Roboto Slab"/>
              </a:defRPr>
            </a:lvl4pPr>
            <a:lvl5pPr lvl="4" algn="ctr">
              <a:spcBef>
                <a:spcPts val="0"/>
              </a:spcBef>
              <a:spcAft>
                <a:spcPts val="0"/>
              </a:spcAft>
              <a:buSzPts val="3000"/>
              <a:buFont typeface="Roboto Slab"/>
              <a:buNone/>
              <a:defRPr>
                <a:latin typeface="Roboto Slab"/>
                <a:ea typeface="Roboto Slab"/>
                <a:cs typeface="Roboto Slab"/>
                <a:sym typeface="Roboto Slab"/>
              </a:defRPr>
            </a:lvl5pPr>
            <a:lvl6pPr lvl="5" algn="ctr">
              <a:spcBef>
                <a:spcPts val="0"/>
              </a:spcBef>
              <a:spcAft>
                <a:spcPts val="0"/>
              </a:spcAft>
              <a:buSzPts val="3000"/>
              <a:buFont typeface="Roboto Slab"/>
              <a:buNone/>
              <a:defRPr>
                <a:latin typeface="Roboto Slab"/>
                <a:ea typeface="Roboto Slab"/>
                <a:cs typeface="Roboto Slab"/>
                <a:sym typeface="Roboto Slab"/>
              </a:defRPr>
            </a:lvl6pPr>
            <a:lvl7pPr lvl="6" algn="ctr">
              <a:spcBef>
                <a:spcPts val="0"/>
              </a:spcBef>
              <a:spcAft>
                <a:spcPts val="0"/>
              </a:spcAft>
              <a:buSzPts val="3000"/>
              <a:buFont typeface="Roboto Slab"/>
              <a:buNone/>
              <a:defRPr>
                <a:latin typeface="Roboto Slab"/>
                <a:ea typeface="Roboto Slab"/>
                <a:cs typeface="Roboto Slab"/>
                <a:sym typeface="Roboto Slab"/>
              </a:defRPr>
            </a:lvl7pPr>
            <a:lvl8pPr lvl="7" algn="ctr">
              <a:spcBef>
                <a:spcPts val="0"/>
              </a:spcBef>
              <a:spcAft>
                <a:spcPts val="0"/>
              </a:spcAft>
              <a:buSzPts val="3000"/>
              <a:buFont typeface="Roboto Slab"/>
              <a:buNone/>
              <a:defRPr>
                <a:latin typeface="Roboto Slab"/>
                <a:ea typeface="Roboto Slab"/>
                <a:cs typeface="Roboto Slab"/>
                <a:sym typeface="Roboto Slab"/>
              </a:defRPr>
            </a:lvl8pPr>
            <a:lvl9pPr lvl="8" algn="ctr">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87" name="Google Shape;87;p14"/>
          <p:cNvSpPr/>
          <p:nvPr/>
        </p:nvSpPr>
        <p:spPr>
          <a:xfrm rot="-7531753">
            <a:off x="-1055188" y="-2420408"/>
            <a:ext cx="4167357" cy="458637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1432133">
            <a:off x="6060531" y="3892529"/>
            <a:ext cx="3850151" cy="3505814"/>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1620150" y="1739138"/>
            <a:ext cx="5903700" cy="1129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sz="2000">
                <a:latin typeface="Open Sans"/>
                <a:ea typeface="Open Sans"/>
                <a:cs typeface="Open Sans"/>
                <a:sym typeface="Open Sans"/>
              </a:defRPr>
            </a:lvl1pPr>
            <a:lvl2pPr lvl="1" algn="ctr">
              <a:spcBef>
                <a:spcPts val="0"/>
              </a:spcBef>
              <a:spcAft>
                <a:spcPts val="0"/>
              </a:spcAft>
              <a:buSzPts val="3000"/>
              <a:buNone/>
              <a:defRPr>
                <a:latin typeface="Open Sans"/>
                <a:ea typeface="Open Sans"/>
                <a:cs typeface="Open Sans"/>
                <a:sym typeface="Open Sans"/>
              </a:defRPr>
            </a:lvl2pPr>
            <a:lvl3pPr lvl="2" algn="ctr">
              <a:spcBef>
                <a:spcPts val="0"/>
              </a:spcBef>
              <a:spcAft>
                <a:spcPts val="0"/>
              </a:spcAft>
              <a:buSzPts val="3000"/>
              <a:buNone/>
              <a:defRPr>
                <a:latin typeface="Open Sans"/>
                <a:ea typeface="Open Sans"/>
                <a:cs typeface="Open Sans"/>
                <a:sym typeface="Open Sans"/>
              </a:defRPr>
            </a:lvl3pPr>
            <a:lvl4pPr lvl="3" algn="ctr">
              <a:spcBef>
                <a:spcPts val="0"/>
              </a:spcBef>
              <a:spcAft>
                <a:spcPts val="0"/>
              </a:spcAft>
              <a:buSzPts val="3000"/>
              <a:buNone/>
              <a:defRPr>
                <a:latin typeface="Open Sans"/>
                <a:ea typeface="Open Sans"/>
                <a:cs typeface="Open Sans"/>
                <a:sym typeface="Open Sans"/>
              </a:defRPr>
            </a:lvl4pPr>
            <a:lvl5pPr lvl="4" algn="ctr">
              <a:spcBef>
                <a:spcPts val="0"/>
              </a:spcBef>
              <a:spcAft>
                <a:spcPts val="0"/>
              </a:spcAft>
              <a:buSzPts val="3000"/>
              <a:buNone/>
              <a:defRPr>
                <a:latin typeface="Open Sans"/>
                <a:ea typeface="Open Sans"/>
                <a:cs typeface="Open Sans"/>
                <a:sym typeface="Open Sans"/>
              </a:defRPr>
            </a:lvl5pPr>
            <a:lvl6pPr lvl="5" algn="ctr">
              <a:spcBef>
                <a:spcPts val="0"/>
              </a:spcBef>
              <a:spcAft>
                <a:spcPts val="0"/>
              </a:spcAft>
              <a:buSzPts val="3000"/>
              <a:buNone/>
              <a:defRPr>
                <a:latin typeface="Open Sans"/>
                <a:ea typeface="Open Sans"/>
                <a:cs typeface="Open Sans"/>
                <a:sym typeface="Open Sans"/>
              </a:defRPr>
            </a:lvl6pPr>
            <a:lvl7pPr lvl="6" algn="ctr">
              <a:spcBef>
                <a:spcPts val="0"/>
              </a:spcBef>
              <a:spcAft>
                <a:spcPts val="0"/>
              </a:spcAft>
              <a:buSzPts val="3000"/>
              <a:buNone/>
              <a:defRPr>
                <a:latin typeface="Open Sans"/>
                <a:ea typeface="Open Sans"/>
                <a:cs typeface="Open Sans"/>
                <a:sym typeface="Open Sans"/>
              </a:defRPr>
            </a:lvl7pPr>
            <a:lvl8pPr lvl="7" algn="ctr">
              <a:spcBef>
                <a:spcPts val="0"/>
              </a:spcBef>
              <a:spcAft>
                <a:spcPts val="0"/>
              </a:spcAft>
              <a:buSzPts val="3000"/>
              <a:buNone/>
              <a:defRPr>
                <a:latin typeface="Open Sans"/>
                <a:ea typeface="Open Sans"/>
                <a:cs typeface="Open Sans"/>
                <a:sym typeface="Open Sans"/>
              </a:defRPr>
            </a:lvl8pPr>
            <a:lvl9pPr lvl="8" algn="ctr">
              <a:spcBef>
                <a:spcPts val="0"/>
              </a:spcBef>
              <a:spcAft>
                <a:spcPts val="0"/>
              </a:spcAft>
              <a:buSzPts val="3000"/>
              <a:buNone/>
              <a:defRPr>
                <a:latin typeface="Open Sans"/>
                <a:ea typeface="Open Sans"/>
                <a:cs typeface="Open Sans"/>
                <a:sym typeface="Open Sans"/>
              </a:defRPr>
            </a:lvl9pPr>
          </a:lstStyle>
          <a:p>
            <a:endParaRPr/>
          </a:p>
        </p:txBody>
      </p:sp>
      <p:sp>
        <p:nvSpPr>
          <p:cNvPr id="91" name="Google Shape;91;p15"/>
          <p:cNvSpPr txBox="1">
            <a:spLocks noGrp="1"/>
          </p:cNvSpPr>
          <p:nvPr>
            <p:ph type="subTitle" idx="1"/>
          </p:nvPr>
        </p:nvSpPr>
        <p:spPr>
          <a:xfrm>
            <a:off x="1620150" y="2960638"/>
            <a:ext cx="5903700" cy="44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5"/>
          <p:cNvSpPr/>
          <p:nvPr/>
        </p:nvSpPr>
        <p:spPr>
          <a:xfrm rot="-9388082">
            <a:off x="-1143081" y="-588681"/>
            <a:ext cx="9612308" cy="6320856"/>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4815300" y="1598100"/>
            <a:ext cx="387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16"/>
          <p:cNvSpPr txBox="1">
            <a:spLocks noGrp="1"/>
          </p:cNvSpPr>
          <p:nvPr>
            <p:ph type="subTitle" idx="1"/>
          </p:nvPr>
        </p:nvSpPr>
        <p:spPr>
          <a:xfrm>
            <a:off x="4815300" y="2793300"/>
            <a:ext cx="3871500" cy="90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6" name="Google Shape;96;p16"/>
          <p:cNvSpPr/>
          <p:nvPr/>
        </p:nvSpPr>
        <p:spPr>
          <a:xfrm>
            <a:off x="-3911925" y="-113230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
  <p:cSld name="CUSTOM_25">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61950" y="727575"/>
            <a:ext cx="3449400" cy="442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9" name="Google Shape;99;p17"/>
          <p:cNvSpPr txBox="1">
            <a:spLocks noGrp="1"/>
          </p:cNvSpPr>
          <p:nvPr>
            <p:ph type="subTitle" idx="1"/>
          </p:nvPr>
        </p:nvSpPr>
        <p:spPr>
          <a:xfrm>
            <a:off x="361953" y="3335775"/>
            <a:ext cx="2861400" cy="7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102" name="Google Shape;102;p18"/>
          <p:cNvSpPr txBox="1">
            <a:spLocks noGrp="1"/>
          </p:cNvSpPr>
          <p:nvPr>
            <p:ph type="title" idx="2"/>
          </p:nvPr>
        </p:nvSpPr>
        <p:spPr>
          <a:xfrm>
            <a:off x="624938" y="2569157"/>
            <a:ext cx="23496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3" name="Google Shape;103;p18"/>
          <p:cNvSpPr txBox="1">
            <a:spLocks noGrp="1"/>
          </p:cNvSpPr>
          <p:nvPr>
            <p:ph type="subTitle" idx="1"/>
          </p:nvPr>
        </p:nvSpPr>
        <p:spPr>
          <a:xfrm>
            <a:off x="624938" y="2937471"/>
            <a:ext cx="23496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8"/>
          <p:cNvSpPr txBox="1">
            <a:spLocks noGrp="1"/>
          </p:cNvSpPr>
          <p:nvPr>
            <p:ph type="title" idx="3"/>
          </p:nvPr>
        </p:nvSpPr>
        <p:spPr>
          <a:xfrm>
            <a:off x="3393318" y="2569158"/>
            <a:ext cx="23496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5" name="Google Shape;105;p18"/>
          <p:cNvSpPr txBox="1">
            <a:spLocks noGrp="1"/>
          </p:cNvSpPr>
          <p:nvPr>
            <p:ph type="subTitle" idx="4"/>
          </p:nvPr>
        </p:nvSpPr>
        <p:spPr>
          <a:xfrm>
            <a:off x="3393318" y="2937472"/>
            <a:ext cx="23496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title" idx="5"/>
          </p:nvPr>
        </p:nvSpPr>
        <p:spPr>
          <a:xfrm>
            <a:off x="6169460" y="2564130"/>
            <a:ext cx="23496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7" name="Google Shape;107;p18"/>
          <p:cNvSpPr txBox="1">
            <a:spLocks noGrp="1"/>
          </p:cNvSpPr>
          <p:nvPr>
            <p:ph type="subTitle" idx="6"/>
          </p:nvPr>
        </p:nvSpPr>
        <p:spPr>
          <a:xfrm>
            <a:off x="6169460" y="2932445"/>
            <a:ext cx="23496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8"/>
          <p:cNvSpPr/>
          <p:nvPr/>
        </p:nvSpPr>
        <p:spPr>
          <a:xfrm rot="-639680">
            <a:off x="4055413" y="1796811"/>
            <a:ext cx="6875378" cy="4732714"/>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23">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1135750" y="2095577"/>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1" name="Google Shape;111;p19"/>
          <p:cNvSpPr txBox="1">
            <a:spLocks noGrp="1"/>
          </p:cNvSpPr>
          <p:nvPr>
            <p:ph type="subTitle" idx="1"/>
          </p:nvPr>
        </p:nvSpPr>
        <p:spPr>
          <a:xfrm>
            <a:off x="1135750" y="2467122"/>
            <a:ext cx="22401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9"/>
          <p:cNvSpPr txBox="1">
            <a:spLocks noGrp="1"/>
          </p:cNvSpPr>
          <p:nvPr>
            <p:ph type="title" idx="2"/>
          </p:nvPr>
        </p:nvSpPr>
        <p:spPr>
          <a:xfrm>
            <a:off x="1135750" y="3643328"/>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3" name="Google Shape;113;p19"/>
          <p:cNvSpPr txBox="1">
            <a:spLocks noGrp="1"/>
          </p:cNvSpPr>
          <p:nvPr>
            <p:ph type="subTitle" idx="3"/>
          </p:nvPr>
        </p:nvSpPr>
        <p:spPr>
          <a:xfrm>
            <a:off x="1135750" y="4011640"/>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title" idx="4"/>
          </p:nvPr>
        </p:nvSpPr>
        <p:spPr>
          <a:xfrm>
            <a:off x="3441529" y="2085352"/>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5" name="Google Shape;115;p19"/>
          <p:cNvSpPr txBox="1">
            <a:spLocks noGrp="1"/>
          </p:cNvSpPr>
          <p:nvPr>
            <p:ph type="subTitle" idx="5"/>
          </p:nvPr>
        </p:nvSpPr>
        <p:spPr>
          <a:xfrm>
            <a:off x="3441527" y="2467122"/>
            <a:ext cx="2240100" cy="6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9"/>
          <p:cNvSpPr txBox="1">
            <a:spLocks noGrp="1"/>
          </p:cNvSpPr>
          <p:nvPr>
            <p:ph type="title" idx="6"/>
          </p:nvPr>
        </p:nvSpPr>
        <p:spPr>
          <a:xfrm>
            <a:off x="3441527" y="3643328"/>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7" name="Google Shape;117;p19"/>
          <p:cNvSpPr txBox="1">
            <a:spLocks noGrp="1"/>
          </p:cNvSpPr>
          <p:nvPr>
            <p:ph type="subTitle" idx="7"/>
          </p:nvPr>
        </p:nvSpPr>
        <p:spPr>
          <a:xfrm>
            <a:off x="3441527" y="4011640"/>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9"/>
          <p:cNvSpPr txBox="1">
            <a:spLocks noGrp="1"/>
          </p:cNvSpPr>
          <p:nvPr>
            <p:ph type="title" idx="8"/>
          </p:nvPr>
        </p:nvSpPr>
        <p:spPr>
          <a:xfrm>
            <a:off x="5768154" y="2094110"/>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 name="Google Shape;119;p19"/>
          <p:cNvSpPr txBox="1">
            <a:spLocks noGrp="1"/>
          </p:cNvSpPr>
          <p:nvPr>
            <p:ph type="subTitle" idx="9"/>
          </p:nvPr>
        </p:nvSpPr>
        <p:spPr>
          <a:xfrm>
            <a:off x="5768152" y="2465424"/>
            <a:ext cx="22401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txBox="1">
            <a:spLocks noGrp="1"/>
          </p:cNvSpPr>
          <p:nvPr>
            <p:ph type="title" idx="13"/>
          </p:nvPr>
        </p:nvSpPr>
        <p:spPr>
          <a:xfrm>
            <a:off x="5768152" y="3641868"/>
            <a:ext cx="2240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1" name="Google Shape;121;p19"/>
          <p:cNvSpPr txBox="1">
            <a:spLocks noGrp="1"/>
          </p:cNvSpPr>
          <p:nvPr>
            <p:ph type="subTitle" idx="14"/>
          </p:nvPr>
        </p:nvSpPr>
        <p:spPr>
          <a:xfrm>
            <a:off x="5768152" y="4004123"/>
            <a:ext cx="22401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9"/>
          <p:cNvSpPr txBox="1">
            <a:spLocks noGrp="1"/>
          </p:cNvSpPr>
          <p:nvPr>
            <p:ph type="title" idx="15"/>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123" name="Google Shape;123;p19"/>
          <p:cNvSpPr/>
          <p:nvPr/>
        </p:nvSpPr>
        <p:spPr>
          <a:xfrm rot="9117159">
            <a:off x="-1377015" y="-868228"/>
            <a:ext cx="3850050" cy="3904137"/>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7358925" y="1670851"/>
            <a:ext cx="3850094" cy="390409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5">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127" name="Google Shape;127;p20"/>
          <p:cNvSpPr/>
          <p:nvPr/>
        </p:nvSpPr>
        <p:spPr>
          <a:xfrm>
            <a:off x="3628076" y="1779053"/>
            <a:ext cx="1875925" cy="1116173"/>
          </a:xfrm>
          <a:custGeom>
            <a:avLst/>
            <a:gdLst/>
            <a:ahLst/>
            <a:cxnLst/>
            <a:rect l="l" t="t" r="r" b="b"/>
            <a:pathLst>
              <a:path w="44469" h="26459" extrusionOk="0">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4327644" y="2872243"/>
            <a:ext cx="476817" cy="250410"/>
          </a:xfrm>
          <a:custGeom>
            <a:avLst/>
            <a:gdLst/>
            <a:ahLst/>
            <a:cxnLst/>
            <a:rect l="l" t="t" r="r" b="b"/>
            <a:pathLst>
              <a:path w="11303" h="5936" extrusionOk="0">
                <a:moveTo>
                  <a:pt x="1" y="1"/>
                </a:moveTo>
                <a:lnTo>
                  <a:pt x="5742" y="5935"/>
                </a:lnTo>
                <a:lnTo>
                  <a:pt x="11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1331650" y="1768962"/>
            <a:ext cx="1875925" cy="1116173"/>
          </a:xfrm>
          <a:custGeom>
            <a:avLst/>
            <a:gdLst/>
            <a:ahLst/>
            <a:cxnLst/>
            <a:rect l="l" t="t" r="r" b="b"/>
            <a:pathLst>
              <a:path w="44469" h="26459" extrusionOk="0">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2031218" y="2862152"/>
            <a:ext cx="476817" cy="250410"/>
          </a:xfrm>
          <a:custGeom>
            <a:avLst/>
            <a:gdLst/>
            <a:ahLst/>
            <a:cxnLst/>
            <a:rect l="l" t="t" r="r" b="b"/>
            <a:pathLst>
              <a:path w="11303" h="5936" extrusionOk="0">
                <a:moveTo>
                  <a:pt x="1" y="1"/>
                </a:moveTo>
                <a:lnTo>
                  <a:pt x="5742" y="5935"/>
                </a:lnTo>
                <a:lnTo>
                  <a:pt x="11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5962164" y="1788640"/>
            <a:ext cx="1875925" cy="1116173"/>
          </a:xfrm>
          <a:custGeom>
            <a:avLst/>
            <a:gdLst/>
            <a:ahLst/>
            <a:cxnLst/>
            <a:rect l="l" t="t" r="r" b="b"/>
            <a:pathLst>
              <a:path w="44469" h="26459" extrusionOk="0">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6661732" y="2881830"/>
            <a:ext cx="476817" cy="250410"/>
          </a:xfrm>
          <a:custGeom>
            <a:avLst/>
            <a:gdLst/>
            <a:ahLst/>
            <a:cxnLst/>
            <a:rect l="l" t="t" r="r" b="b"/>
            <a:pathLst>
              <a:path w="11303" h="5936" extrusionOk="0">
                <a:moveTo>
                  <a:pt x="1" y="1"/>
                </a:moveTo>
                <a:lnTo>
                  <a:pt x="5742" y="5935"/>
                </a:lnTo>
                <a:lnTo>
                  <a:pt x="11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4" name="Google Shape;14;p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 name="Google Shape;15;p3"/>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 name="Google Shape;16;p3"/>
          <p:cNvSpPr/>
          <p:nvPr/>
        </p:nvSpPr>
        <p:spPr>
          <a:xfrm rot="-4895465">
            <a:off x="3368024" y="-1303705"/>
            <a:ext cx="9412969" cy="648010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7">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9" name="Google Shape;139;p23"/>
          <p:cNvSpPr txBox="1">
            <a:spLocks noGrp="1"/>
          </p:cNvSpPr>
          <p:nvPr>
            <p:ph type="subTitle" idx="1"/>
          </p:nvPr>
        </p:nvSpPr>
        <p:spPr>
          <a:xfrm>
            <a:off x="4815300" y="3159224"/>
            <a:ext cx="3871500" cy="90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0" name="Google Shape;140;p23"/>
          <p:cNvSpPr/>
          <p:nvPr/>
        </p:nvSpPr>
        <p:spPr>
          <a:xfrm>
            <a:off x="4094251" y="285751"/>
            <a:ext cx="8875013" cy="6109795"/>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9">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457200" y="2259475"/>
            <a:ext cx="1888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43" name="Google Shape;143;p24"/>
          <p:cNvSpPr txBox="1">
            <a:spLocks noGrp="1"/>
          </p:cNvSpPr>
          <p:nvPr>
            <p:ph type="title" idx="2"/>
          </p:nvPr>
        </p:nvSpPr>
        <p:spPr>
          <a:xfrm>
            <a:off x="2302750" y="3648183"/>
            <a:ext cx="14907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4" name="Google Shape;144;p24"/>
          <p:cNvSpPr txBox="1">
            <a:spLocks noGrp="1"/>
          </p:cNvSpPr>
          <p:nvPr>
            <p:ph type="subTitle" idx="1"/>
          </p:nvPr>
        </p:nvSpPr>
        <p:spPr>
          <a:xfrm>
            <a:off x="2302750" y="4016933"/>
            <a:ext cx="14907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4"/>
          <p:cNvSpPr txBox="1">
            <a:spLocks noGrp="1"/>
          </p:cNvSpPr>
          <p:nvPr>
            <p:ph type="title" idx="3"/>
          </p:nvPr>
        </p:nvSpPr>
        <p:spPr>
          <a:xfrm>
            <a:off x="3566623" y="488950"/>
            <a:ext cx="14907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6" name="Google Shape;146;p24"/>
          <p:cNvSpPr txBox="1">
            <a:spLocks noGrp="1"/>
          </p:cNvSpPr>
          <p:nvPr>
            <p:ph type="subTitle" idx="4"/>
          </p:nvPr>
        </p:nvSpPr>
        <p:spPr>
          <a:xfrm>
            <a:off x="3566623" y="830095"/>
            <a:ext cx="14907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4"/>
          <p:cNvSpPr txBox="1">
            <a:spLocks noGrp="1"/>
          </p:cNvSpPr>
          <p:nvPr>
            <p:ph type="title" idx="5"/>
          </p:nvPr>
        </p:nvSpPr>
        <p:spPr>
          <a:xfrm>
            <a:off x="4749702" y="3647822"/>
            <a:ext cx="14907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8" name="Google Shape;148;p24"/>
          <p:cNvSpPr txBox="1">
            <a:spLocks noGrp="1"/>
          </p:cNvSpPr>
          <p:nvPr>
            <p:ph type="subTitle" idx="6"/>
          </p:nvPr>
        </p:nvSpPr>
        <p:spPr>
          <a:xfrm>
            <a:off x="4749702" y="3988966"/>
            <a:ext cx="14907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4"/>
          <p:cNvSpPr txBox="1">
            <a:spLocks noGrp="1"/>
          </p:cNvSpPr>
          <p:nvPr>
            <p:ph type="title" idx="7"/>
          </p:nvPr>
        </p:nvSpPr>
        <p:spPr>
          <a:xfrm>
            <a:off x="5998592" y="488949"/>
            <a:ext cx="14907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0" name="Google Shape;150;p24"/>
          <p:cNvSpPr txBox="1">
            <a:spLocks noGrp="1"/>
          </p:cNvSpPr>
          <p:nvPr>
            <p:ph type="subTitle" idx="8"/>
          </p:nvPr>
        </p:nvSpPr>
        <p:spPr>
          <a:xfrm>
            <a:off x="5853850" y="830095"/>
            <a:ext cx="17802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4"/>
          <p:cNvSpPr txBox="1">
            <a:spLocks noGrp="1"/>
          </p:cNvSpPr>
          <p:nvPr>
            <p:ph type="title" idx="9"/>
          </p:nvPr>
        </p:nvSpPr>
        <p:spPr>
          <a:xfrm>
            <a:off x="7196642" y="3647817"/>
            <a:ext cx="14907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2" name="Google Shape;152;p24"/>
          <p:cNvSpPr txBox="1">
            <a:spLocks noGrp="1"/>
          </p:cNvSpPr>
          <p:nvPr>
            <p:ph type="subTitle" idx="13"/>
          </p:nvPr>
        </p:nvSpPr>
        <p:spPr>
          <a:xfrm>
            <a:off x="7196642" y="3988963"/>
            <a:ext cx="14907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CUSTOM_10">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11">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4815309" y="1871700"/>
            <a:ext cx="3871500" cy="140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7" name="Google Shape;157;p26"/>
          <p:cNvSpPr txBox="1">
            <a:spLocks noGrp="1"/>
          </p:cNvSpPr>
          <p:nvPr>
            <p:ph type="subTitle" idx="1"/>
          </p:nvPr>
        </p:nvSpPr>
        <p:spPr>
          <a:xfrm>
            <a:off x="4815300" y="3065475"/>
            <a:ext cx="3871500" cy="6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8" name="Google Shape;158;p26"/>
          <p:cNvSpPr/>
          <p:nvPr/>
        </p:nvSpPr>
        <p:spPr>
          <a:xfrm rot="10799903">
            <a:off x="4287249" y="-1668273"/>
            <a:ext cx="6680951" cy="6564197"/>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2">
  <p:cSld name="CUSTOM_12">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161" name="Google Shape;161;p27"/>
          <p:cNvSpPr txBox="1">
            <a:spLocks noGrp="1"/>
          </p:cNvSpPr>
          <p:nvPr>
            <p:ph type="title" idx="2"/>
          </p:nvPr>
        </p:nvSpPr>
        <p:spPr>
          <a:xfrm>
            <a:off x="3397188" y="2891208"/>
            <a:ext cx="23496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2" name="Google Shape;162;p27"/>
          <p:cNvSpPr txBox="1">
            <a:spLocks noGrp="1"/>
          </p:cNvSpPr>
          <p:nvPr>
            <p:ph type="subTitle" idx="1"/>
          </p:nvPr>
        </p:nvSpPr>
        <p:spPr>
          <a:xfrm>
            <a:off x="3397188" y="3250467"/>
            <a:ext cx="23496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7"/>
          <p:cNvSpPr txBox="1">
            <a:spLocks noGrp="1"/>
          </p:cNvSpPr>
          <p:nvPr>
            <p:ph type="title" idx="3"/>
          </p:nvPr>
        </p:nvSpPr>
        <p:spPr>
          <a:xfrm>
            <a:off x="778718" y="2891210"/>
            <a:ext cx="23496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4" name="Google Shape;164;p27"/>
          <p:cNvSpPr txBox="1">
            <a:spLocks noGrp="1"/>
          </p:cNvSpPr>
          <p:nvPr>
            <p:ph type="subTitle" idx="4"/>
          </p:nvPr>
        </p:nvSpPr>
        <p:spPr>
          <a:xfrm>
            <a:off x="778718" y="3250468"/>
            <a:ext cx="23496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7"/>
          <p:cNvSpPr txBox="1">
            <a:spLocks noGrp="1"/>
          </p:cNvSpPr>
          <p:nvPr>
            <p:ph type="title" idx="5"/>
          </p:nvPr>
        </p:nvSpPr>
        <p:spPr>
          <a:xfrm>
            <a:off x="6124185" y="2891207"/>
            <a:ext cx="23496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 name="Google Shape;166;p27"/>
          <p:cNvSpPr txBox="1">
            <a:spLocks noGrp="1"/>
          </p:cNvSpPr>
          <p:nvPr>
            <p:ph type="subTitle" idx="6"/>
          </p:nvPr>
        </p:nvSpPr>
        <p:spPr>
          <a:xfrm>
            <a:off x="6124185" y="3250466"/>
            <a:ext cx="23496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169" name="Google Shape;169;p28"/>
          <p:cNvSpPr txBox="1">
            <a:spLocks noGrp="1"/>
          </p:cNvSpPr>
          <p:nvPr>
            <p:ph type="title" idx="2"/>
          </p:nvPr>
        </p:nvSpPr>
        <p:spPr>
          <a:xfrm>
            <a:off x="6359302" y="2660600"/>
            <a:ext cx="17058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 name="Google Shape;170;p28"/>
          <p:cNvSpPr txBox="1">
            <a:spLocks noGrp="1"/>
          </p:cNvSpPr>
          <p:nvPr>
            <p:ph type="subTitle" idx="1"/>
          </p:nvPr>
        </p:nvSpPr>
        <p:spPr>
          <a:xfrm>
            <a:off x="6359302" y="3028909"/>
            <a:ext cx="17058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8"/>
          <p:cNvSpPr txBox="1">
            <a:spLocks noGrp="1"/>
          </p:cNvSpPr>
          <p:nvPr>
            <p:ph type="title" idx="3"/>
          </p:nvPr>
        </p:nvSpPr>
        <p:spPr>
          <a:xfrm>
            <a:off x="1064432" y="2658916"/>
            <a:ext cx="1705800" cy="442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2" name="Google Shape;172;p28"/>
          <p:cNvSpPr txBox="1">
            <a:spLocks noGrp="1"/>
          </p:cNvSpPr>
          <p:nvPr>
            <p:ph type="subTitle" idx="4"/>
          </p:nvPr>
        </p:nvSpPr>
        <p:spPr>
          <a:xfrm>
            <a:off x="1064432" y="3027227"/>
            <a:ext cx="1705800" cy="7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CUSTOM_14">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4092475" y="628600"/>
            <a:ext cx="4594500" cy="193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75" name="Google Shape;175;p29"/>
          <p:cNvSpPr txBox="1">
            <a:spLocks noGrp="1"/>
          </p:cNvSpPr>
          <p:nvPr>
            <p:ph type="title" idx="2"/>
          </p:nvPr>
        </p:nvSpPr>
        <p:spPr>
          <a:xfrm>
            <a:off x="3798675" y="3318368"/>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6" name="Google Shape;176;p29"/>
          <p:cNvSpPr txBox="1">
            <a:spLocks noGrp="1"/>
          </p:cNvSpPr>
          <p:nvPr>
            <p:ph type="subTitle" idx="1"/>
          </p:nvPr>
        </p:nvSpPr>
        <p:spPr>
          <a:xfrm>
            <a:off x="3798675" y="3686676"/>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3"/>
          </p:nvPr>
        </p:nvSpPr>
        <p:spPr>
          <a:xfrm>
            <a:off x="6378100" y="3318350"/>
            <a:ext cx="2259000" cy="44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8" name="Google Shape;178;p29"/>
          <p:cNvSpPr txBox="1">
            <a:spLocks noGrp="1"/>
          </p:cNvSpPr>
          <p:nvPr>
            <p:ph type="subTitle" idx="4"/>
          </p:nvPr>
        </p:nvSpPr>
        <p:spPr>
          <a:xfrm>
            <a:off x="6378100" y="3686657"/>
            <a:ext cx="2259000" cy="79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9"/>
          <p:cNvSpPr/>
          <p:nvPr/>
        </p:nvSpPr>
        <p:spPr>
          <a:xfrm>
            <a:off x="2022913" y="-126565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5">
  <p:cSld name="CUSTOM_16">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4815309" y="1579008"/>
            <a:ext cx="3871500" cy="140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2" name="Google Shape;182;p30"/>
          <p:cNvSpPr txBox="1">
            <a:spLocks noGrp="1"/>
          </p:cNvSpPr>
          <p:nvPr>
            <p:ph type="subTitle" idx="1"/>
          </p:nvPr>
        </p:nvSpPr>
        <p:spPr>
          <a:xfrm>
            <a:off x="4815300" y="2777674"/>
            <a:ext cx="3871500" cy="6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3" name="Google Shape;183;p30"/>
          <p:cNvSpPr/>
          <p:nvPr/>
        </p:nvSpPr>
        <p:spPr>
          <a:xfrm>
            <a:off x="3873077" y="-586805"/>
            <a:ext cx="6137522" cy="6223558"/>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815300" y="1973225"/>
            <a:ext cx="3871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19" name="Google Shape;19;p4"/>
          <p:cNvSpPr txBox="1">
            <a:spLocks noGrp="1"/>
          </p:cNvSpPr>
          <p:nvPr>
            <p:ph type="subTitle" idx="1"/>
          </p:nvPr>
        </p:nvSpPr>
        <p:spPr>
          <a:xfrm>
            <a:off x="4815300" y="2570575"/>
            <a:ext cx="3871500" cy="904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6">
  <p:cSld name="CUSTOM_24">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4810050" y="1975979"/>
            <a:ext cx="3871500" cy="67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6" name="Google Shape;186;p31"/>
          <p:cNvSpPr txBox="1">
            <a:spLocks noGrp="1"/>
          </p:cNvSpPr>
          <p:nvPr>
            <p:ph type="subTitle" idx="1"/>
          </p:nvPr>
        </p:nvSpPr>
        <p:spPr>
          <a:xfrm>
            <a:off x="4810050" y="2534964"/>
            <a:ext cx="3871500" cy="67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7" name="Google Shape;187;p31"/>
          <p:cNvSpPr/>
          <p:nvPr/>
        </p:nvSpPr>
        <p:spPr>
          <a:xfrm rot="-4546338">
            <a:off x="3291820" y="-1265711"/>
            <a:ext cx="9413075" cy="6480182"/>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CUSTOM_17">
    <p:spTree>
      <p:nvGrpSpPr>
        <p:cNvPr id="1" name="Shape 188"/>
        <p:cNvGrpSpPr/>
        <p:nvPr/>
      </p:nvGrpSpPr>
      <p:grpSpPr>
        <a:xfrm>
          <a:off x="0" y="0"/>
          <a:ext cx="0" cy="0"/>
          <a:chOff x="0" y="0"/>
          <a:chExt cx="0" cy="0"/>
        </a:xfrm>
      </p:grpSpPr>
      <p:sp>
        <p:nvSpPr>
          <p:cNvPr id="189" name="Google Shape;189;p32"/>
          <p:cNvSpPr txBox="1">
            <a:spLocks noGrp="1"/>
          </p:cNvSpPr>
          <p:nvPr>
            <p:ph type="title" hasCustomPrompt="1"/>
          </p:nvPr>
        </p:nvSpPr>
        <p:spPr>
          <a:xfrm>
            <a:off x="457200" y="1163844"/>
            <a:ext cx="5554800" cy="1188300"/>
          </a:xfrm>
          <a:prstGeom prst="rect">
            <a:avLst/>
          </a:prstGeom>
        </p:spPr>
        <p:txBody>
          <a:bodyPr spcFirstLastPara="1" wrap="square" lIns="91425" tIns="91425" rIns="91425" bIns="91425" anchor="ctr" anchorCtr="0">
            <a:noAutofit/>
          </a:bodyPr>
          <a:lstStyle>
            <a:lvl1pPr lvl="0" rtl="0">
              <a:spcBef>
                <a:spcPts val="0"/>
              </a:spcBef>
              <a:spcAft>
                <a:spcPts val="0"/>
              </a:spcAft>
              <a:buSzPts val="9000"/>
              <a:buNone/>
              <a:defRPr sz="5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0" name="Google Shape;190;p32"/>
          <p:cNvSpPr txBox="1">
            <a:spLocks noGrp="1"/>
          </p:cNvSpPr>
          <p:nvPr>
            <p:ph type="title" idx="2"/>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191" name="Google Shape;191;p32"/>
          <p:cNvSpPr txBox="1">
            <a:spLocks noGrp="1"/>
          </p:cNvSpPr>
          <p:nvPr>
            <p:ph type="title" idx="3" hasCustomPrompt="1"/>
          </p:nvPr>
        </p:nvSpPr>
        <p:spPr>
          <a:xfrm>
            <a:off x="3132000" y="2226898"/>
            <a:ext cx="5554800" cy="118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000"/>
              <a:buNone/>
              <a:defRPr sz="5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2" name="Google Shape;192;p32"/>
          <p:cNvSpPr txBox="1">
            <a:spLocks noGrp="1"/>
          </p:cNvSpPr>
          <p:nvPr>
            <p:ph type="title" idx="4" hasCustomPrompt="1"/>
          </p:nvPr>
        </p:nvSpPr>
        <p:spPr>
          <a:xfrm>
            <a:off x="457200" y="3319492"/>
            <a:ext cx="5554800" cy="1188300"/>
          </a:xfrm>
          <a:prstGeom prst="rect">
            <a:avLst/>
          </a:prstGeom>
        </p:spPr>
        <p:txBody>
          <a:bodyPr spcFirstLastPara="1" wrap="square" lIns="91425" tIns="91425" rIns="91425" bIns="91425" anchor="ctr" anchorCtr="0">
            <a:noAutofit/>
          </a:bodyPr>
          <a:lstStyle>
            <a:lvl1pPr lvl="0" rtl="0">
              <a:spcBef>
                <a:spcPts val="0"/>
              </a:spcBef>
              <a:spcAft>
                <a:spcPts val="0"/>
              </a:spcAft>
              <a:buSzPts val="9000"/>
              <a:buNone/>
              <a:defRPr sz="5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3" name="Google Shape;193;p32"/>
          <p:cNvSpPr/>
          <p:nvPr/>
        </p:nvSpPr>
        <p:spPr>
          <a:xfrm>
            <a:off x="457200" y="3374854"/>
            <a:ext cx="8229600" cy="107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457200" y="1219194"/>
            <a:ext cx="8229600" cy="107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7">
  <p:cSld name="CUSTOM_18">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4815309" y="1289250"/>
            <a:ext cx="3871500" cy="140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7" name="Google Shape;197;p33"/>
          <p:cNvSpPr txBox="1">
            <a:spLocks noGrp="1"/>
          </p:cNvSpPr>
          <p:nvPr>
            <p:ph type="subTitle" idx="1"/>
          </p:nvPr>
        </p:nvSpPr>
        <p:spPr>
          <a:xfrm>
            <a:off x="4815300" y="2487916"/>
            <a:ext cx="3871500" cy="6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2">
  <p:cSld name="CUSTOM_19">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200" name="Google Shape;200;p34"/>
          <p:cNvSpPr txBox="1">
            <a:spLocks noGrp="1"/>
          </p:cNvSpPr>
          <p:nvPr>
            <p:ph type="title" idx="2" hasCustomPrompt="1"/>
          </p:nvPr>
        </p:nvSpPr>
        <p:spPr>
          <a:xfrm>
            <a:off x="554211" y="2911825"/>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1" name="Google Shape;201;p34"/>
          <p:cNvSpPr txBox="1">
            <a:spLocks noGrp="1"/>
          </p:cNvSpPr>
          <p:nvPr>
            <p:ph type="title" idx="3"/>
          </p:nvPr>
        </p:nvSpPr>
        <p:spPr>
          <a:xfrm>
            <a:off x="463075" y="2579950"/>
            <a:ext cx="20115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2" name="Google Shape;202;p34"/>
          <p:cNvSpPr txBox="1">
            <a:spLocks noGrp="1"/>
          </p:cNvSpPr>
          <p:nvPr>
            <p:ph type="subTitle" idx="1"/>
          </p:nvPr>
        </p:nvSpPr>
        <p:spPr>
          <a:xfrm>
            <a:off x="554211" y="3365091"/>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3" name="Google Shape;203;p34"/>
          <p:cNvSpPr txBox="1">
            <a:spLocks noGrp="1"/>
          </p:cNvSpPr>
          <p:nvPr>
            <p:ph type="title" idx="4" hasCustomPrompt="1"/>
          </p:nvPr>
        </p:nvSpPr>
        <p:spPr>
          <a:xfrm>
            <a:off x="2625014" y="2921975"/>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4" name="Google Shape;204;p34"/>
          <p:cNvSpPr txBox="1">
            <a:spLocks noGrp="1"/>
          </p:cNvSpPr>
          <p:nvPr>
            <p:ph type="title" idx="5"/>
          </p:nvPr>
        </p:nvSpPr>
        <p:spPr>
          <a:xfrm>
            <a:off x="2625025" y="2579950"/>
            <a:ext cx="1829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5" name="Google Shape;205;p34"/>
          <p:cNvSpPr txBox="1">
            <a:spLocks noGrp="1"/>
          </p:cNvSpPr>
          <p:nvPr>
            <p:ph type="subTitle" idx="6"/>
          </p:nvPr>
        </p:nvSpPr>
        <p:spPr>
          <a:xfrm>
            <a:off x="2625014" y="3365103"/>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34"/>
          <p:cNvSpPr txBox="1">
            <a:spLocks noGrp="1"/>
          </p:cNvSpPr>
          <p:nvPr>
            <p:ph type="title" idx="7" hasCustomPrompt="1"/>
          </p:nvPr>
        </p:nvSpPr>
        <p:spPr>
          <a:xfrm>
            <a:off x="4659595" y="2921962"/>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7" name="Google Shape;207;p34"/>
          <p:cNvSpPr txBox="1">
            <a:spLocks noGrp="1"/>
          </p:cNvSpPr>
          <p:nvPr>
            <p:ph type="title" idx="8"/>
          </p:nvPr>
        </p:nvSpPr>
        <p:spPr>
          <a:xfrm>
            <a:off x="4474475" y="2579950"/>
            <a:ext cx="21444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34"/>
          <p:cNvSpPr txBox="1">
            <a:spLocks noGrp="1"/>
          </p:cNvSpPr>
          <p:nvPr>
            <p:ph type="subTitle" idx="9"/>
          </p:nvPr>
        </p:nvSpPr>
        <p:spPr>
          <a:xfrm>
            <a:off x="4659595" y="3365091"/>
            <a:ext cx="1829100" cy="39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34"/>
          <p:cNvSpPr txBox="1">
            <a:spLocks noGrp="1"/>
          </p:cNvSpPr>
          <p:nvPr>
            <p:ph type="title" idx="13" hasCustomPrompt="1"/>
          </p:nvPr>
        </p:nvSpPr>
        <p:spPr>
          <a:xfrm>
            <a:off x="6775670" y="2919438"/>
            <a:ext cx="1829100" cy="50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10" name="Google Shape;210;p34"/>
          <p:cNvSpPr txBox="1">
            <a:spLocks noGrp="1"/>
          </p:cNvSpPr>
          <p:nvPr>
            <p:ph type="title" idx="14"/>
          </p:nvPr>
        </p:nvSpPr>
        <p:spPr>
          <a:xfrm>
            <a:off x="6775670" y="2567281"/>
            <a:ext cx="18291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1" name="Google Shape;211;p34"/>
          <p:cNvSpPr txBox="1">
            <a:spLocks noGrp="1"/>
          </p:cNvSpPr>
          <p:nvPr>
            <p:ph type="subTitle" idx="15"/>
          </p:nvPr>
        </p:nvSpPr>
        <p:spPr>
          <a:xfrm>
            <a:off x="6775670" y="3362566"/>
            <a:ext cx="18291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2" name="Google Shape;212;p34"/>
          <p:cNvSpPr/>
          <p:nvPr/>
        </p:nvSpPr>
        <p:spPr>
          <a:xfrm rot="-8100000">
            <a:off x="5824825" y="-3086334"/>
            <a:ext cx="8181040" cy="684011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8">
  <p:cSld name="CUSTOM_20">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457200" y="2521975"/>
            <a:ext cx="311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215" name="Google Shape;215;p35"/>
          <p:cNvSpPr txBox="1">
            <a:spLocks noGrp="1"/>
          </p:cNvSpPr>
          <p:nvPr>
            <p:ph type="subTitle" idx="1"/>
          </p:nvPr>
        </p:nvSpPr>
        <p:spPr>
          <a:xfrm>
            <a:off x="477656" y="2648313"/>
            <a:ext cx="3111600" cy="7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5"/>
          <p:cNvSpPr/>
          <p:nvPr/>
        </p:nvSpPr>
        <p:spPr>
          <a:xfrm>
            <a:off x="1849402" y="-710926"/>
            <a:ext cx="9538063" cy="6565367"/>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21">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457200" y="776150"/>
            <a:ext cx="375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Roboto Slab"/>
              <a:buNone/>
              <a:defRPr>
                <a:latin typeface="Roboto Slab"/>
                <a:ea typeface="Roboto Slab"/>
                <a:cs typeface="Roboto Slab"/>
                <a:sym typeface="Roboto Slab"/>
              </a:defRPr>
            </a:lvl2pPr>
            <a:lvl3pPr lvl="2" algn="ctr" rtl="0">
              <a:spcBef>
                <a:spcPts val="0"/>
              </a:spcBef>
              <a:spcAft>
                <a:spcPts val="0"/>
              </a:spcAft>
              <a:buSzPts val="3000"/>
              <a:buFont typeface="Roboto Slab"/>
              <a:buNone/>
              <a:defRPr>
                <a:latin typeface="Roboto Slab"/>
                <a:ea typeface="Roboto Slab"/>
                <a:cs typeface="Roboto Slab"/>
                <a:sym typeface="Roboto Slab"/>
              </a:defRPr>
            </a:lvl3pPr>
            <a:lvl4pPr lvl="3" algn="ctr" rtl="0">
              <a:spcBef>
                <a:spcPts val="0"/>
              </a:spcBef>
              <a:spcAft>
                <a:spcPts val="0"/>
              </a:spcAft>
              <a:buSzPts val="3000"/>
              <a:buFont typeface="Roboto Slab"/>
              <a:buNone/>
              <a:defRPr>
                <a:latin typeface="Roboto Slab"/>
                <a:ea typeface="Roboto Slab"/>
                <a:cs typeface="Roboto Slab"/>
                <a:sym typeface="Roboto Slab"/>
              </a:defRPr>
            </a:lvl4pPr>
            <a:lvl5pPr lvl="4" algn="ctr" rtl="0">
              <a:spcBef>
                <a:spcPts val="0"/>
              </a:spcBef>
              <a:spcAft>
                <a:spcPts val="0"/>
              </a:spcAft>
              <a:buSzPts val="3000"/>
              <a:buFont typeface="Roboto Slab"/>
              <a:buNone/>
              <a:defRPr>
                <a:latin typeface="Roboto Slab"/>
                <a:ea typeface="Roboto Slab"/>
                <a:cs typeface="Roboto Slab"/>
                <a:sym typeface="Roboto Slab"/>
              </a:defRPr>
            </a:lvl5pPr>
            <a:lvl6pPr lvl="5" algn="ctr" rtl="0">
              <a:spcBef>
                <a:spcPts val="0"/>
              </a:spcBef>
              <a:spcAft>
                <a:spcPts val="0"/>
              </a:spcAft>
              <a:buSzPts val="3000"/>
              <a:buFont typeface="Roboto Slab"/>
              <a:buNone/>
              <a:defRPr>
                <a:latin typeface="Roboto Slab"/>
                <a:ea typeface="Roboto Slab"/>
                <a:cs typeface="Roboto Slab"/>
                <a:sym typeface="Roboto Slab"/>
              </a:defRPr>
            </a:lvl6pPr>
            <a:lvl7pPr lvl="6" algn="ctr" rtl="0">
              <a:spcBef>
                <a:spcPts val="0"/>
              </a:spcBef>
              <a:spcAft>
                <a:spcPts val="0"/>
              </a:spcAft>
              <a:buSzPts val="3000"/>
              <a:buFont typeface="Roboto Slab"/>
              <a:buNone/>
              <a:defRPr>
                <a:latin typeface="Roboto Slab"/>
                <a:ea typeface="Roboto Slab"/>
                <a:cs typeface="Roboto Slab"/>
                <a:sym typeface="Roboto Slab"/>
              </a:defRPr>
            </a:lvl7pPr>
            <a:lvl8pPr lvl="7" algn="ctr" rtl="0">
              <a:spcBef>
                <a:spcPts val="0"/>
              </a:spcBef>
              <a:spcAft>
                <a:spcPts val="0"/>
              </a:spcAft>
              <a:buSzPts val="3000"/>
              <a:buFont typeface="Roboto Slab"/>
              <a:buNone/>
              <a:defRPr>
                <a:latin typeface="Roboto Slab"/>
                <a:ea typeface="Roboto Slab"/>
                <a:cs typeface="Roboto Slab"/>
                <a:sym typeface="Roboto Slab"/>
              </a:defRPr>
            </a:lvl8pPr>
            <a:lvl9pPr lvl="8" algn="ctr" rtl="0">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
        <p:nvSpPr>
          <p:cNvPr id="219" name="Google Shape;219;p36"/>
          <p:cNvSpPr txBox="1">
            <a:spLocks noGrp="1"/>
          </p:cNvSpPr>
          <p:nvPr>
            <p:ph type="subTitle" idx="1"/>
          </p:nvPr>
        </p:nvSpPr>
        <p:spPr>
          <a:xfrm>
            <a:off x="460500" y="1613675"/>
            <a:ext cx="37599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6"/>
          <p:cNvSpPr txBox="1"/>
          <p:nvPr/>
        </p:nvSpPr>
        <p:spPr>
          <a:xfrm>
            <a:off x="481362" y="3624400"/>
            <a:ext cx="36840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rgbClr val="15212A"/>
                </a:solidFill>
                <a:latin typeface="Open Sans"/>
                <a:ea typeface="Open Sans"/>
                <a:cs typeface="Open Sans"/>
                <a:sym typeface="Open Sans"/>
              </a:rPr>
              <a:t>CREDITS: This presentation template was created by </a:t>
            </a:r>
            <a:r>
              <a:rPr lang="en" sz="1200">
                <a:solidFill>
                  <a:srgbClr val="15212A"/>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rgbClr val="15212A"/>
                </a:solidFill>
                <a:latin typeface="Open Sans"/>
                <a:ea typeface="Open Sans"/>
                <a:cs typeface="Open Sans"/>
                <a:sym typeface="Open Sans"/>
              </a:rPr>
              <a:t>, including icons by </a:t>
            </a:r>
            <a:r>
              <a:rPr lang="en" sz="1200">
                <a:solidFill>
                  <a:srgbClr val="15212A"/>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rgbClr val="15212A"/>
                </a:solidFill>
                <a:latin typeface="Open Sans"/>
                <a:ea typeface="Open Sans"/>
                <a:cs typeface="Open Sans"/>
                <a:sym typeface="Open Sans"/>
              </a:rPr>
              <a:t>, and infographics &amp; images by </a:t>
            </a:r>
            <a:r>
              <a:rPr lang="en" sz="1200">
                <a:solidFill>
                  <a:srgbClr val="15212A"/>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rgbClr val="15212A"/>
                </a:solidFill>
                <a:latin typeface="Cutive Mono"/>
                <a:ea typeface="Cutive Mono"/>
                <a:cs typeface="Cutive Mono"/>
                <a:sym typeface="Cutive Mono"/>
              </a:rPr>
              <a:t>. </a:t>
            </a:r>
            <a:endParaRPr sz="1200">
              <a:solidFill>
                <a:srgbClr val="15212A"/>
              </a:solidFill>
              <a:latin typeface="Cutive Mono"/>
              <a:ea typeface="Cutive Mono"/>
              <a:cs typeface="Cutive Mono"/>
              <a:sym typeface="Cutive Mono"/>
            </a:endParaRPr>
          </a:p>
          <a:p>
            <a:pPr marL="0" lvl="0" indent="0" algn="ctr" rtl="0">
              <a:spcBef>
                <a:spcPts val="300"/>
              </a:spcBef>
              <a:spcAft>
                <a:spcPts val="0"/>
              </a:spcAft>
              <a:buNone/>
            </a:pPr>
            <a:endParaRPr sz="900">
              <a:solidFill>
                <a:srgbClr val="15212A"/>
              </a:solidFill>
              <a:latin typeface="Cutive Mono"/>
              <a:ea typeface="Cutive Mono"/>
              <a:cs typeface="Cutive Mono"/>
              <a:sym typeface="Cutive Mon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2">
  <p:cSld name="CUSTOM_22">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7"/>
          <p:cNvSpPr txBox="1">
            <a:spLocks noGrp="1"/>
          </p:cNvSpPr>
          <p:nvPr>
            <p:ph type="title" idx="2"/>
          </p:nvPr>
        </p:nvSpPr>
        <p:spPr>
          <a:xfrm>
            <a:off x="641800" y="1140525"/>
            <a:ext cx="37452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4" name="Google Shape;224;p37"/>
          <p:cNvSpPr txBox="1">
            <a:spLocks noGrp="1"/>
          </p:cNvSpPr>
          <p:nvPr>
            <p:ph type="subTitle" idx="1"/>
          </p:nvPr>
        </p:nvSpPr>
        <p:spPr>
          <a:xfrm>
            <a:off x="641800" y="1640450"/>
            <a:ext cx="3745200" cy="27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37"/>
          <p:cNvSpPr txBox="1">
            <a:spLocks noGrp="1"/>
          </p:cNvSpPr>
          <p:nvPr>
            <p:ph type="title" idx="3"/>
          </p:nvPr>
        </p:nvSpPr>
        <p:spPr>
          <a:xfrm>
            <a:off x="4769400" y="1185650"/>
            <a:ext cx="37452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6" name="Google Shape;226;p37"/>
          <p:cNvSpPr txBox="1">
            <a:spLocks noGrp="1"/>
          </p:cNvSpPr>
          <p:nvPr>
            <p:ph type="subTitle" idx="4"/>
          </p:nvPr>
        </p:nvSpPr>
        <p:spPr>
          <a:xfrm>
            <a:off x="4769400" y="1640390"/>
            <a:ext cx="3745200" cy="27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solidFill>
                  <a:srgbClr val="374957"/>
                </a:solidFill>
                <a:highlight>
                  <a:srgbClr val="FFFFFF"/>
                </a:highlight>
                <a:latin typeface="Proxima Nova"/>
                <a:ea typeface="Proxima Nova"/>
                <a:cs typeface="Proxima Nova"/>
                <a:sym typeface="Proxima Nova"/>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8648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rgbClr val="06105C"/>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700" b="0" i="0">
                <a:solidFill>
                  <a:srgbClr val="06105C"/>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21535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rgbClr val="06105C"/>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54742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3" name="Google Shape;23;p5"/>
          <p:cNvSpPr txBox="1">
            <a:spLocks noGrp="1"/>
          </p:cNvSpPr>
          <p:nvPr>
            <p:ph type="title" idx="2"/>
          </p:nvPr>
        </p:nvSpPr>
        <p:spPr>
          <a:xfrm>
            <a:off x="641800" y="2258012"/>
            <a:ext cx="26898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 name="Google Shape;24;p5"/>
          <p:cNvSpPr txBox="1">
            <a:spLocks noGrp="1"/>
          </p:cNvSpPr>
          <p:nvPr>
            <p:ph type="subTitle" idx="1"/>
          </p:nvPr>
        </p:nvSpPr>
        <p:spPr>
          <a:xfrm>
            <a:off x="641800" y="2619438"/>
            <a:ext cx="2689800" cy="8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title" idx="3"/>
          </p:nvPr>
        </p:nvSpPr>
        <p:spPr>
          <a:xfrm>
            <a:off x="5824800" y="2252450"/>
            <a:ext cx="26898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 name="Google Shape;26;p5"/>
          <p:cNvSpPr txBox="1">
            <a:spLocks noGrp="1"/>
          </p:cNvSpPr>
          <p:nvPr>
            <p:ph type="subTitle" idx="4"/>
          </p:nvPr>
        </p:nvSpPr>
        <p:spPr>
          <a:xfrm>
            <a:off x="5824800" y="2624010"/>
            <a:ext cx="26898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p:nvPr/>
        </p:nvSpPr>
        <p:spPr>
          <a:xfrm rot="193" flipH="1">
            <a:off x="3014849" y="1017810"/>
            <a:ext cx="3373153" cy="5722220"/>
          </a:xfrm>
          <a:custGeom>
            <a:avLst/>
            <a:gdLst/>
            <a:ahLst/>
            <a:cxnLst/>
            <a:rect l="l" t="t" r="r" b="b"/>
            <a:pathLst>
              <a:path w="75555" h="52006" extrusionOk="0">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457200" y="951000"/>
            <a:ext cx="375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 name="Google Shape;34;p7"/>
          <p:cNvSpPr txBox="1">
            <a:spLocks noGrp="1"/>
          </p:cNvSpPr>
          <p:nvPr>
            <p:ph type="subTitle" idx="1"/>
          </p:nvPr>
        </p:nvSpPr>
        <p:spPr>
          <a:xfrm>
            <a:off x="457200" y="2234150"/>
            <a:ext cx="3677400" cy="9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35" name="Google Shape;35;p7"/>
          <p:cNvSpPr/>
          <p:nvPr/>
        </p:nvSpPr>
        <p:spPr>
          <a:xfrm rot="-8960560">
            <a:off x="3895755" y="-250865"/>
            <a:ext cx="9413004" cy="7136681"/>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2410799" y="1266068"/>
            <a:ext cx="4322400" cy="16275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38" name="Google Shape;3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9" name="Google Shape;39;p8"/>
          <p:cNvSpPr txBox="1">
            <a:spLocks noGrp="1"/>
          </p:cNvSpPr>
          <p:nvPr>
            <p:ph type="subTitle" idx="1"/>
          </p:nvPr>
        </p:nvSpPr>
        <p:spPr>
          <a:xfrm>
            <a:off x="2410800" y="3246072"/>
            <a:ext cx="4322400" cy="66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8"/>
          <p:cNvSpPr/>
          <p:nvPr/>
        </p:nvSpPr>
        <p:spPr>
          <a:xfrm>
            <a:off x="3384975" y="2600400"/>
            <a:ext cx="5859300" cy="244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984387" y="-41910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57200" y="457200"/>
            <a:ext cx="8229600" cy="5376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title" idx="2"/>
          </p:nvPr>
        </p:nvSpPr>
        <p:spPr>
          <a:xfrm>
            <a:off x="1404150" y="3196373"/>
            <a:ext cx="26898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 name="Google Shape;45;p9"/>
          <p:cNvSpPr txBox="1">
            <a:spLocks noGrp="1"/>
          </p:cNvSpPr>
          <p:nvPr>
            <p:ph type="subTitle" idx="1"/>
          </p:nvPr>
        </p:nvSpPr>
        <p:spPr>
          <a:xfrm>
            <a:off x="1395095" y="3563859"/>
            <a:ext cx="2689800" cy="8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9"/>
          <p:cNvSpPr txBox="1">
            <a:spLocks noGrp="1"/>
          </p:cNvSpPr>
          <p:nvPr>
            <p:ph type="title" idx="3"/>
          </p:nvPr>
        </p:nvSpPr>
        <p:spPr>
          <a:xfrm>
            <a:off x="5050035" y="3200677"/>
            <a:ext cx="2689800" cy="44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7" name="Google Shape;47;p9"/>
          <p:cNvSpPr txBox="1">
            <a:spLocks noGrp="1"/>
          </p:cNvSpPr>
          <p:nvPr>
            <p:ph type="subTitle" idx="4"/>
          </p:nvPr>
        </p:nvSpPr>
        <p:spPr>
          <a:xfrm>
            <a:off x="5040979" y="3560213"/>
            <a:ext cx="2689800" cy="7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9"/>
          <p:cNvSpPr/>
          <p:nvPr/>
        </p:nvSpPr>
        <p:spPr>
          <a:xfrm>
            <a:off x="4093938" y="994800"/>
            <a:ext cx="9837487" cy="677241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49"/>
        <p:cNvGrpSpPr/>
        <p:nvPr/>
      </p:nvGrpSpPr>
      <p:grpSpPr>
        <a:xfrm>
          <a:off x="0" y="0"/>
          <a:ext cx="0" cy="0"/>
          <a:chOff x="0" y="0"/>
          <a:chExt cx="0" cy="0"/>
        </a:xfrm>
      </p:grpSpPr>
      <p:sp>
        <p:nvSpPr>
          <p:cNvPr id="50" name="Google Shape;50;p10"/>
          <p:cNvSpPr/>
          <p:nvPr/>
        </p:nvSpPr>
        <p:spPr>
          <a:xfrm>
            <a:off x="4440650" y="497725"/>
            <a:ext cx="4755900" cy="186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0"/>
          <p:cNvSpPr txBox="1">
            <a:spLocks noGrp="1"/>
          </p:cNvSpPr>
          <p:nvPr>
            <p:ph type="body" idx="1"/>
          </p:nvPr>
        </p:nvSpPr>
        <p:spPr>
          <a:xfrm>
            <a:off x="4708075" y="645775"/>
            <a:ext cx="4207200" cy="1588800"/>
          </a:xfrm>
          <a:prstGeom prst="rect">
            <a:avLst/>
          </a:prstGeom>
        </p:spPr>
        <p:txBody>
          <a:bodyPr spcFirstLastPara="1" wrap="square" lIns="91425" tIns="91425" rIns="91425" bIns="91425" anchor="t" anchorCtr="0">
            <a:noAutofit/>
          </a:bodyPr>
          <a:lstStyle>
            <a:lvl1pPr marL="457200" lvl="0" indent="-228600" algn="r">
              <a:lnSpc>
                <a:spcPct val="100000"/>
              </a:lnSpc>
              <a:spcBef>
                <a:spcPts val="0"/>
              </a:spcBef>
              <a:spcAft>
                <a:spcPts val="0"/>
              </a:spcAft>
              <a:buSzPts val="1800"/>
              <a:buNone/>
              <a:defRPr sz="3000" b="1">
                <a:latin typeface="Montserrat"/>
                <a:ea typeface="Montserrat"/>
                <a:cs typeface="Montserrat"/>
                <a:sym typeface="Montserrat"/>
              </a:defRPr>
            </a:lvl1pPr>
          </a:lstStyle>
          <a:p>
            <a:endParaRPr/>
          </a:p>
        </p:txBody>
      </p:sp>
      <p:sp>
        <p:nvSpPr>
          <p:cNvPr id="52" name="Google Shape;5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5" r:id="rId37"/>
    <p:sldLayoutId id="2147483686" r:id="rId38"/>
    <p:sldLayoutId id="2147483688" r:id="rId39"/>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8.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hyperlink" Target="http://drive.google.com/file/d/173eF6jXd6KIYprEOkwReeSOxXGbqaQe1/vie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hyperlink" Target="http://drive.google.com/file/d/1xkrkwcPPBrz7p1KTgszEjjlKCF1Z7rJc/view"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hyperlink" Target="http://drive.google.com/file/d/1mrJYsvmdmrtawBfCmo79E7nbrqBVOzKl/view"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8.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sp>
        <p:nvSpPr>
          <p:cNvPr id="231" name="Google Shape;231;p38"/>
          <p:cNvSpPr txBox="1">
            <a:spLocks noGrp="1"/>
          </p:cNvSpPr>
          <p:nvPr>
            <p:ph type="ctrTitle"/>
          </p:nvPr>
        </p:nvSpPr>
        <p:spPr>
          <a:xfrm>
            <a:off x="239050" y="1390075"/>
            <a:ext cx="5053500" cy="18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Conversion of Sign Language   to text</a:t>
            </a:r>
            <a:endParaRPr sz="8100"/>
          </a:p>
        </p:txBody>
      </p:sp>
      <p:pic>
        <p:nvPicPr>
          <p:cNvPr id="234" name="Google Shape;234;p38"/>
          <p:cNvPicPr preferRelativeResize="0"/>
          <p:nvPr/>
        </p:nvPicPr>
        <p:blipFill>
          <a:blip r:embed="rId3">
            <a:alphaModFix/>
          </a:blip>
          <a:stretch>
            <a:fillRect/>
          </a:stretch>
        </p:blipFill>
        <p:spPr>
          <a:xfrm>
            <a:off x="4622925" y="-89450"/>
            <a:ext cx="3593000" cy="3876878"/>
          </a:xfrm>
          <a:prstGeom prst="rect">
            <a:avLst/>
          </a:prstGeom>
          <a:noFill/>
          <a:ln>
            <a:noFill/>
          </a:ln>
        </p:spPr>
      </p:pic>
      <p:pic>
        <p:nvPicPr>
          <p:cNvPr id="235" name="Google Shape;235;p38"/>
          <p:cNvPicPr preferRelativeResize="0"/>
          <p:nvPr/>
        </p:nvPicPr>
        <p:blipFill>
          <a:blip r:embed="rId4">
            <a:alphaModFix/>
          </a:blip>
          <a:stretch>
            <a:fillRect/>
          </a:stretch>
        </p:blipFill>
        <p:spPr>
          <a:xfrm>
            <a:off x="6202000" y="1639950"/>
            <a:ext cx="3593000" cy="359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9588" y="380810"/>
            <a:ext cx="2168525" cy="482600"/>
          </a:xfrm>
          <a:prstGeom prst="rect">
            <a:avLst/>
          </a:prstGeom>
        </p:spPr>
        <p:txBody>
          <a:bodyPr vert="horz" wrap="square" lIns="0" tIns="12700" rIns="0" bIns="0" rtlCol="0">
            <a:spAutoFit/>
          </a:bodyPr>
          <a:lstStyle/>
          <a:p>
            <a:pPr marL="12700">
              <a:lnSpc>
                <a:spcPct val="100000"/>
              </a:lnSpc>
              <a:spcBef>
                <a:spcPts val="100"/>
              </a:spcBef>
            </a:pPr>
            <a:r>
              <a:rPr sz="3000" spc="-100" dirty="0"/>
              <a:t>Motivation</a:t>
            </a:r>
            <a:endParaRPr sz="3000"/>
          </a:p>
        </p:txBody>
      </p:sp>
      <p:sp>
        <p:nvSpPr>
          <p:cNvPr id="3" name="object 3"/>
          <p:cNvSpPr txBox="1"/>
          <p:nvPr/>
        </p:nvSpPr>
        <p:spPr>
          <a:xfrm>
            <a:off x="4786167" y="1654623"/>
            <a:ext cx="3794125" cy="1758950"/>
          </a:xfrm>
          <a:prstGeom prst="rect">
            <a:avLst/>
          </a:prstGeom>
        </p:spPr>
        <p:txBody>
          <a:bodyPr vert="horz" wrap="square" lIns="0" tIns="12700" rIns="0" bIns="0" rtlCol="0">
            <a:spAutoFit/>
          </a:bodyPr>
          <a:lstStyle/>
          <a:p>
            <a:pPr marL="348615" marR="5080" indent="-336550">
              <a:lnSpc>
                <a:spcPct val="116100"/>
              </a:lnSpc>
              <a:spcBef>
                <a:spcPts val="100"/>
              </a:spcBef>
              <a:buFont typeface="Arial MT"/>
              <a:buChar char="●"/>
              <a:tabLst>
                <a:tab pos="347980" algn="l"/>
                <a:tab pos="349250" algn="l"/>
              </a:tabLst>
            </a:pPr>
            <a:r>
              <a:rPr sz="1400" spc="15" dirty="0">
                <a:solidFill>
                  <a:srgbClr val="06105C"/>
                </a:solidFill>
                <a:latin typeface="Tahoma"/>
                <a:cs typeface="Tahoma"/>
              </a:rPr>
              <a:t>Sign</a:t>
            </a:r>
            <a:r>
              <a:rPr sz="1400" spc="-85" dirty="0">
                <a:solidFill>
                  <a:srgbClr val="06105C"/>
                </a:solidFill>
                <a:latin typeface="Tahoma"/>
                <a:cs typeface="Tahoma"/>
              </a:rPr>
              <a:t> </a:t>
            </a:r>
            <a:r>
              <a:rPr sz="1400" spc="30" dirty="0">
                <a:solidFill>
                  <a:srgbClr val="06105C"/>
                </a:solidFill>
                <a:latin typeface="Tahoma"/>
                <a:cs typeface="Tahoma"/>
              </a:rPr>
              <a:t>language</a:t>
            </a:r>
            <a:r>
              <a:rPr sz="1400" spc="-80" dirty="0">
                <a:solidFill>
                  <a:srgbClr val="06105C"/>
                </a:solidFill>
                <a:latin typeface="Tahoma"/>
                <a:cs typeface="Tahoma"/>
              </a:rPr>
              <a:t> </a:t>
            </a:r>
            <a:r>
              <a:rPr sz="1400" spc="35" dirty="0">
                <a:solidFill>
                  <a:srgbClr val="06105C"/>
                </a:solidFill>
                <a:latin typeface="Tahoma"/>
                <a:cs typeface="Tahoma"/>
              </a:rPr>
              <a:t>is</a:t>
            </a:r>
            <a:r>
              <a:rPr sz="1400" spc="-85" dirty="0">
                <a:solidFill>
                  <a:srgbClr val="06105C"/>
                </a:solidFill>
                <a:latin typeface="Tahoma"/>
                <a:cs typeface="Tahoma"/>
              </a:rPr>
              <a:t> </a:t>
            </a:r>
            <a:r>
              <a:rPr sz="1400" spc="55" dirty="0">
                <a:solidFill>
                  <a:srgbClr val="06105C"/>
                </a:solidFill>
                <a:latin typeface="Tahoma"/>
                <a:cs typeface="Tahoma"/>
              </a:rPr>
              <a:t>used</a:t>
            </a:r>
            <a:r>
              <a:rPr sz="1400" spc="-80" dirty="0">
                <a:solidFill>
                  <a:srgbClr val="06105C"/>
                </a:solidFill>
                <a:latin typeface="Tahoma"/>
                <a:cs typeface="Tahoma"/>
              </a:rPr>
              <a:t> </a:t>
            </a:r>
            <a:r>
              <a:rPr sz="1400" spc="40" dirty="0">
                <a:solidFill>
                  <a:srgbClr val="06105C"/>
                </a:solidFill>
                <a:latin typeface="Tahoma"/>
                <a:cs typeface="Tahoma"/>
              </a:rPr>
              <a:t>by</a:t>
            </a:r>
            <a:r>
              <a:rPr sz="1400" spc="-85" dirty="0">
                <a:solidFill>
                  <a:srgbClr val="06105C"/>
                </a:solidFill>
                <a:latin typeface="Tahoma"/>
                <a:cs typeface="Tahoma"/>
              </a:rPr>
              <a:t> </a:t>
            </a:r>
            <a:r>
              <a:rPr sz="1400" spc="50" dirty="0">
                <a:solidFill>
                  <a:srgbClr val="06105C"/>
                </a:solidFill>
                <a:latin typeface="Tahoma"/>
                <a:cs typeface="Tahoma"/>
              </a:rPr>
              <a:t>speech</a:t>
            </a:r>
            <a:r>
              <a:rPr sz="1400" spc="-80" dirty="0">
                <a:solidFill>
                  <a:srgbClr val="06105C"/>
                </a:solidFill>
                <a:latin typeface="Tahoma"/>
                <a:cs typeface="Tahoma"/>
              </a:rPr>
              <a:t> </a:t>
            </a:r>
            <a:r>
              <a:rPr sz="1400" spc="55" dirty="0">
                <a:solidFill>
                  <a:srgbClr val="06105C"/>
                </a:solidFill>
                <a:latin typeface="Tahoma"/>
                <a:cs typeface="Tahoma"/>
              </a:rPr>
              <a:t>impaired </a:t>
            </a:r>
            <a:r>
              <a:rPr sz="1400" spc="-425" dirty="0">
                <a:solidFill>
                  <a:srgbClr val="06105C"/>
                </a:solidFill>
                <a:latin typeface="Tahoma"/>
                <a:cs typeface="Tahoma"/>
              </a:rPr>
              <a:t> </a:t>
            </a:r>
            <a:r>
              <a:rPr sz="1400" spc="55" dirty="0">
                <a:solidFill>
                  <a:srgbClr val="06105C"/>
                </a:solidFill>
                <a:latin typeface="Tahoma"/>
                <a:cs typeface="Tahoma"/>
              </a:rPr>
              <a:t>people</a:t>
            </a:r>
            <a:r>
              <a:rPr sz="1400" spc="-85" dirty="0">
                <a:solidFill>
                  <a:srgbClr val="06105C"/>
                </a:solidFill>
                <a:latin typeface="Tahoma"/>
                <a:cs typeface="Tahoma"/>
              </a:rPr>
              <a:t> </a:t>
            </a:r>
            <a:r>
              <a:rPr sz="1400" spc="50" dirty="0">
                <a:solidFill>
                  <a:srgbClr val="06105C"/>
                </a:solidFill>
                <a:latin typeface="Tahoma"/>
                <a:cs typeface="Tahoma"/>
              </a:rPr>
              <a:t>to</a:t>
            </a:r>
            <a:r>
              <a:rPr sz="1400" spc="-80" dirty="0">
                <a:solidFill>
                  <a:srgbClr val="06105C"/>
                </a:solidFill>
                <a:latin typeface="Tahoma"/>
                <a:cs typeface="Tahoma"/>
              </a:rPr>
              <a:t> </a:t>
            </a:r>
            <a:r>
              <a:rPr sz="1400" spc="60" dirty="0">
                <a:solidFill>
                  <a:srgbClr val="06105C"/>
                </a:solidFill>
                <a:latin typeface="Tahoma"/>
                <a:cs typeface="Tahoma"/>
              </a:rPr>
              <a:t>communicate</a:t>
            </a:r>
            <a:endParaRPr sz="1400">
              <a:latin typeface="Tahoma"/>
              <a:cs typeface="Tahoma"/>
            </a:endParaRPr>
          </a:p>
          <a:p>
            <a:pPr>
              <a:lnSpc>
                <a:spcPct val="100000"/>
              </a:lnSpc>
              <a:spcBef>
                <a:spcPts val="15"/>
              </a:spcBef>
              <a:buClr>
                <a:srgbClr val="06105C"/>
              </a:buClr>
              <a:buFont typeface="Arial MT"/>
              <a:buChar char="●"/>
            </a:pPr>
            <a:endParaRPr sz="1600">
              <a:latin typeface="Tahoma"/>
              <a:cs typeface="Tahoma"/>
            </a:endParaRPr>
          </a:p>
          <a:p>
            <a:pPr marL="348615" marR="313690" indent="-336550">
              <a:lnSpc>
                <a:spcPct val="116100"/>
              </a:lnSpc>
              <a:buFont typeface="Arial MT"/>
              <a:buChar char="●"/>
              <a:tabLst>
                <a:tab pos="347980" algn="l"/>
                <a:tab pos="349250" algn="l"/>
              </a:tabLst>
            </a:pPr>
            <a:r>
              <a:rPr sz="1400" spc="20" dirty="0">
                <a:solidFill>
                  <a:srgbClr val="06105C"/>
                </a:solidFill>
                <a:latin typeface="Tahoma"/>
                <a:cs typeface="Tahoma"/>
              </a:rPr>
              <a:t>This </a:t>
            </a:r>
            <a:r>
              <a:rPr sz="1400" spc="30" dirty="0">
                <a:solidFill>
                  <a:srgbClr val="06105C"/>
                </a:solidFill>
                <a:latin typeface="Tahoma"/>
                <a:cs typeface="Tahoma"/>
              </a:rPr>
              <a:t>language </a:t>
            </a:r>
            <a:r>
              <a:rPr sz="1400" spc="35" dirty="0">
                <a:solidFill>
                  <a:srgbClr val="06105C"/>
                </a:solidFill>
                <a:latin typeface="Tahoma"/>
                <a:cs typeface="Tahoma"/>
              </a:rPr>
              <a:t>is </a:t>
            </a:r>
            <a:r>
              <a:rPr sz="1400" spc="45" dirty="0">
                <a:solidFill>
                  <a:srgbClr val="06105C"/>
                </a:solidFill>
                <a:latin typeface="Tahoma"/>
                <a:cs typeface="Tahoma"/>
              </a:rPr>
              <a:t>only </a:t>
            </a:r>
            <a:r>
              <a:rPr sz="1400" spc="60" dirty="0">
                <a:solidFill>
                  <a:srgbClr val="06105C"/>
                </a:solidFill>
                <a:latin typeface="Tahoma"/>
                <a:cs typeface="Tahoma"/>
              </a:rPr>
              <a:t>known </a:t>
            </a:r>
            <a:r>
              <a:rPr sz="1400" spc="50" dirty="0">
                <a:solidFill>
                  <a:srgbClr val="06105C"/>
                </a:solidFill>
                <a:latin typeface="Tahoma"/>
                <a:cs typeface="Tahoma"/>
              </a:rPr>
              <a:t>to </a:t>
            </a:r>
            <a:r>
              <a:rPr sz="1400" spc="55" dirty="0">
                <a:solidFill>
                  <a:srgbClr val="06105C"/>
                </a:solidFill>
                <a:latin typeface="Tahoma"/>
                <a:cs typeface="Tahoma"/>
              </a:rPr>
              <a:t>other </a:t>
            </a:r>
            <a:r>
              <a:rPr sz="1400" spc="-425" dirty="0">
                <a:solidFill>
                  <a:srgbClr val="06105C"/>
                </a:solidFill>
                <a:latin typeface="Tahoma"/>
                <a:cs typeface="Tahoma"/>
              </a:rPr>
              <a:t> </a:t>
            </a:r>
            <a:r>
              <a:rPr sz="1400" spc="50" dirty="0">
                <a:solidFill>
                  <a:srgbClr val="06105C"/>
                </a:solidFill>
                <a:latin typeface="Tahoma"/>
                <a:cs typeface="Tahoma"/>
              </a:rPr>
              <a:t>speech</a:t>
            </a:r>
            <a:r>
              <a:rPr sz="1400" spc="-85" dirty="0">
                <a:solidFill>
                  <a:srgbClr val="06105C"/>
                </a:solidFill>
                <a:latin typeface="Tahoma"/>
                <a:cs typeface="Tahoma"/>
              </a:rPr>
              <a:t> </a:t>
            </a:r>
            <a:r>
              <a:rPr sz="1400" spc="55" dirty="0">
                <a:solidFill>
                  <a:srgbClr val="06105C"/>
                </a:solidFill>
                <a:latin typeface="Tahoma"/>
                <a:cs typeface="Tahoma"/>
              </a:rPr>
              <a:t>impaired</a:t>
            </a:r>
            <a:r>
              <a:rPr sz="1400" spc="-85" dirty="0">
                <a:solidFill>
                  <a:srgbClr val="06105C"/>
                </a:solidFill>
                <a:latin typeface="Tahoma"/>
                <a:cs typeface="Tahoma"/>
              </a:rPr>
              <a:t> </a:t>
            </a:r>
            <a:r>
              <a:rPr sz="1400" spc="60" dirty="0">
                <a:solidFill>
                  <a:srgbClr val="06105C"/>
                </a:solidFill>
                <a:latin typeface="Tahoma"/>
                <a:cs typeface="Tahoma"/>
              </a:rPr>
              <a:t>and</a:t>
            </a:r>
            <a:r>
              <a:rPr sz="1400" spc="-85" dirty="0">
                <a:solidFill>
                  <a:srgbClr val="06105C"/>
                </a:solidFill>
                <a:latin typeface="Tahoma"/>
                <a:cs typeface="Tahoma"/>
              </a:rPr>
              <a:t> </a:t>
            </a:r>
            <a:r>
              <a:rPr sz="1400" spc="35" dirty="0">
                <a:solidFill>
                  <a:srgbClr val="06105C"/>
                </a:solidFill>
                <a:latin typeface="Tahoma"/>
                <a:cs typeface="Tahoma"/>
              </a:rPr>
              <a:t>family</a:t>
            </a:r>
            <a:r>
              <a:rPr sz="1400" spc="-80" dirty="0">
                <a:solidFill>
                  <a:srgbClr val="06105C"/>
                </a:solidFill>
                <a:latin typeface="Tahoma"/>
                <a:cs typeface="Tahoma"/>
              </a:rPr>
              <a:t> </a:t>
            </a:r>
            <a:r>
              <a:rPr sz="1400" spc="70" dirty="0">
                <a:solidFill>
                  <a:srgbClr val="06105C"/>
                </a:solidFill>
                <a:latin typeface="Tahoma"/>
                <a:cs typeface="Tahoma"/>
              </a:rPr>
              <a:t>members</a:t>
            </a:r>
            <a:endParaRPr sz="1400">
              <a:latin typeface="Tahoma"/>
              <a:cs typeface="Tahoma"/>
            </a:endParaRPr>
          </a:p>
          <a:p>
            <a:pPr>
              <a:lnSpc>
                <a:spcPct val="100000"/>
              </a:lnSpc>
              <a:spcBef>
                <a:spcPts val="50"/>
              </a:spcBef>
              <a:buClr>
                <a:srgbClr val="06105C"/>
              </a:buClr>
              <a:buFont typeface="Arial MT"/>
              <a:buChar char="●"/>
            </a:pPr>
            <a:endParaRPr sz="1800">
              <a:latin typeface="Tahoma"/>
              <a:cs typeface="Tahoma"/>
            </a:endParaRPr>
          </a:p>
          <a:p>
            <a:pPr marL="348615" indent="-336550">
              <a:lnSpc>
                <a:spcPct val="100000"/>
              </a:lnSpc>
              <a:buFont typeface="Arial MT"/>
              <a:buChar char="●"/>
              <a:tabLst>
                <a:tab pos="347980" algn="l"/>
                <a:tab pos="349250" algn="l"/>
              </a:tabLst>
            </a:pPr>
            <a:r>
              <a:rPr sz="1400" spc="50" dirty="0">
                <a:solidFill>
                  <a:srgbClr val="06105C"/>
                </a:solidFill>
                <a:latin typeface="Tahoma"/>
                <a:cs typeface="Tahoma"/>
              </a:rPr>
              <a:t>Diﬃcult</a:t>
            </a:r>
            <a:r>
              <a:rPr sz="1400" spc="-80" dirty="0">
                <a:solidFill>
                  <a:srgbClr val="06105C"/>
                </a:solidFill>
                <a:latin typeface="Tahoma"/>
                <a:cs typeface="Tahoma"/>
              </a:rPr>
              <a:t> </a:t>
            </a:r>
            <a:r>
              <a:rPr sz="1400" spc="50" dirty="0">
                <a:solidFill>
                  <a:srgbClr val="06105C"/>
                </a:solidFill>
                <a:latin typeface="Tahoma"/>
                <a:cs typeface="Tahoma"/>
              </a:rPr>
              <a:t>to</a:t>
            </a:r>
            <a:r>
              <a:rPr sz="1400" spc="-80" dirty="0">
                <a:solidFill>
                  <a:srgbClr val="06105C"/>
                </a:solidFill>
                <a:latin typeface="Tahoma"/>
                <a:cs typeface="Tahoma"/>
              </a:rPr>
              <a:t> </a:t>
            </a:r>
            <a:r>
              <a:rPr sz="1400" spc="50" dirty="0">
                <a:solidFill>
                  <a:srgbClr val="06105C"/>
                </a:solidFill>
                <a:latin typeface="Tahoma"/>
                <a:cs typeface="Tahoma"/>
              </a:rPr>
              <a:t>use</a:t>
            </a:r>
            <a:r>
              <a:rPr sz="1400" spc="-80" dirty="0">
                <a:solidFill>
                  <a:srgbClr val="06105C"/>
                </a:solidFill>
                <a:latin typeface="Tahoma"/>
                <a:cs typeface="Tahoma"/>
              </a:rPr>
              <a:t> </a:t>
            </a:r>
            <a:r>
              <a:rPr sz="1400" spc="40" dirty="0">
                <a:solidFill>
                  <a:srgbClr val="06105C"/>
                </a:solidFill>
                <a:latin typeface="Tahoma"/>
                <a:cs typeface="Tahoma"/>
              </a:rPr>
              <a:t>this</a:t>
            </a:r>
            <a:r>
              <a:rPr sz="1400" spc="-75" dirty="0">
                <a:solidFill>
                  <a:srgbClr val="06105C"/>
                </a:solidFill>
                <a:latin typeface="Tahoma"/>
                <a:cs typeface="Tahoma"/>
              </a:rPr>
              <a:t> </a:t>
            </a:r>
            <a:r>
              <a:rPr sz="1400" spc="30" dirty="0">
                <a:solidFill>
                  <a:srgbClr val="06105C"/>
                </a:solidFill>
                <a:latin typeface="Tahoma"/>
                <a:cs typeface="Tahoma"/>
              </a:rPr>
              <a:t>language</a:t>
            </a:r>
            <a:r>
              <a:rPr sz="1400" spc="-80" dirty="0">
                <a:solidFill>
                  <a:srgbClr val="06105C"/>
                </a:solidFill>
                <a:latin typeface="Tahoma"/>
                <a:cs typeface="Tahoma"/>
              </a:rPr>
              <a:t> </a:t>
            </a:r>
            <a:r>
              <a:rPr sz="1400" spc="40" dirty="0">
                <a:solidFill>
                  <a:srgbClr val="06105C"/>
                </a:solidFill>
                <a:latin typeface="Tahoma"/>
                <a:cs typeface="Tahoma"/>
              </a:rPr>
              <a:t>with</a:t>
            </a:r>
            <a:r>
              <a:rPr sz="1400" spc="-80" dirty="0">
                <a:solidFill>
                  <a:srgbClr val="06105C"/>
                </a:solidFill>
                <a:latin typeface="Tahoma"/>
                <a:cs typeface="Tahoma"/>
              </a:rPr>
              <a:t> </a:t>
            </a:r>
            <a:r>
              <a:rPr sz="1400" spc="50" dirty="0">
                <a:solidFill>
                  <a:srgbClr val="06105C"/>
                </a:solidFill>
                <a:latin typeface="Tahoma"/>
                <a:cs typeface="Tahoma"/>
              </a:rPr>
              <a:t>others</a:t>
            </a:r>
            <a:endParaRPr sz="1400">
              <a:latin typeface="Tahoma"/>
              <a:cs typeface="Tahoma"/>
            </a:endParaRPr>
          </a:p>
        </p:txBody>
      </p:sp>
      <p:pic>
        <p:nvPicPr>
          <p:cNvPr id="5" name="object 5"/>
          <p:cNvPicPr/>
          <p:nvPr/>
        </p:nvPicPr>
        <p:blipFill>
          <a:blip r:embed="rId2" cstate="print"/>
          <a:stretch>
            <a:fillRect/>
          </a:stretch>
        </p:blipFill>
        <p:spPr>
          <a:xfrm>
            <a:off x="331300" y="1265249"/>
            <a:ext cx="4176299" cy="26752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198110" cy="5143500"/>
          </a:xfrm>
          <a:custGeom>
            <a:avLst/>
            <a:gdLst/>
            <a:ahLst/>
            <a:cxnLst/>
            <a:rect l="l" t="t" r="r" b="b"/>
            <a:pathLst>
              <a:path w="5198110" h="5143500">
                <a:moveTo>
                  <a:pt x="4685919" y="5143499"/>
                </a:moveTo>
                <a:lnTo>
                  <a:pt x="0" y="5143499"/>
                </a:lnTo>
                <a:lnTo>
                  <a:pt x="0" y="0"/>
                </a:lnTo>
                <a:lnTo>
                  <a:pt x="1811501" y="0"/>
                </a:lnTo>
                <a:lnTo>
                  <a:pt x="1844511" y="4950"/>
                </a:lnTo>
                <a:lnTo>
                  <a:pt x="1881705" y="9269"/>
                </a:lnTo>
                <a:lnTo>
                  <a:pt x="1918312" y="12291"/>
                </a:lnTo>
                <a:lnTo>
                  <a:pt x="1954348" y="14066"/>
                </a:lnTo>
                <a:lnTo>
                  <a:pt x="1989832" y="14646"/>
                </a:lnTo>
                <a:lnTo>
                  <a:pt x="3978064" y="14646"/>
                </a:lnTo>
                <a:lnTo>
                  <a:pt x="3989774" y="26862"/>
                </a:lnTo>
                <a:lnTo>
                  <a:pt x="4017572" y="57596"/>
                </a:lnTo>
                <a:lnTo>
                  <a:pt x="4043879" y="88468"/>
                </a:lnTo>
                <a:lnTo>
                  <a:pt x="4068725" y="119476"/>
                </a:lnTo>
                <a:lnTo>
                  <a:pt x="4092142" y="150613"/>
                </a:lnTo>
                <a:lnTo>
                  <a:pt x="4114161" y="181876"/>
                </a:lnTo>
                <a:lnTo>
                  <a:pt x="4154130" y="244758"/>
                </a:lnTo>
                <a:lnTo>
                  <a:pt x="4188882" y="308083"/>
                </a:lnTo>
                <a:lnTo>
                  <a:pt x="4218669" y="371813"/>
                </a:lnTo>
                <a:lnTo>
                  <a:pt x="4243739" y="435910"/>
                </a:lnTo>
                <a:lnTo>
                  <a:pt x="4264343" y="500335"/>
                </a:lnTo>
                <a:lnTo>
                  <a:pt x="4280732" y="565051"/>
                </a:lnTo>
                <a:lnTo>
                  <a:pt x="4293155" y="630019"/>
                </a:lnTo>
                <a:lnTo>
                  <a:pt x="4301863" y="695201"/>
                </a:lnTo>
                <a:lnTo>
                  <a:pt x="4307105" y="760559"/>
                </a:lnTo>
                <a:lnTo>
                  <a:pt x="4309133" y="826055"/>
                </a:lnTo>
                <a:lnTo>
                  <a:pt x="4309019" y="858842"/>
                </a:lnTo>
                <a:lnTo>
                  <a:pt x="4306693" y="924472"/>
                </a:lnTo>
                <a:lnTo>
                  <a:pt x="4301777" y="990144"/>
                </a:lnTo>
                <a:lnTo>
                  <a:pt x="4294521" y="1055819"/>
                </a:lnTo>
                <a:lnTo>
                  <a:pt x="4285177" y="1121460"/>
                </a:lnTo>
                <a:lnTo>
                  <a:pt x="4273993" y="1187029"/>
                </a:lnTo>
                <a:lnTo>
                  <a:pt x="4261220" y="1252486"/>
                </a:lnTo>
                <a:lnTo>
                  <a:pt x="4247109" y="1317794"/>
                </a:lnTo>
                <a:lnTo>
                  <a:pt x="4231908" y="1382915"/>
                </a:lnTo>
                <a:lnTo>
                  <a:pt x="4215870" y="1447810"/>
                </a:lnTo>
                <a:lnTo>
                  <a:pt x="4199243" y="1512442"/>
                </a:lnTo>
                <a:lnTo>
                  <a:pt x="4182278" y="1576771"/>
                </a:lnTo>
                <a:lnTo>
                  <a:pt x="4156743" y="1672615"/>
                </a:lnTo>
                <a:lnTo>
                  <a:pt x="4148334" y="1704370"/>
                </a:lnTo>
                <a:lnTo>
                  <a:pt x="4131855" y="1767564"/>
                </a:lnTo>
                <a:lnTo>
                  <a:pt x="4116039" y="1830302"/>
                </a:lnTo>
                <a:lnTo>
                  <a:pt x="4101136" y="1892548"/>
                </a:lnTo>
                <a:lnTo>
                  <a:pt x="4087396" y="1954262"/>
                </a:lnTo>
                <a:lnTo>
                  <a:pt x="4075068" y="2015406"/>
                </a:lnTo>
                <a:lnTo>
                  <a:pt x="4064404" y="2075942"/>
                </a:lnTo>
                <a:lnTo>
                  <a:pt x="4055654" y="2135832"/>
                </a:lnTo>
                <a:lnTo>
                  <a:pt x="4049066" y="2195038"/>
                </a:lnTo>
                <a:lnTo>
                  <a:pt x="4044893" y="2253522"/>
                </a:lnTo>
                <a:lnTo>
                  <a:pt x="4043384" y="2311244"/>
                </a:lnTo>
                <a:lnTo>
                  <a:pt x="4043706" y="2339808"/>
                </a:lnTo>
                <a:lnTo>
                  <a:pt x="4046661" y="2396318"/>
                </a:lnTo>
                <a:lnTo>
                  <a:pt x="4052906" y="2451971"/>
                </a:lnTo>
                <a:lnTo>
                  <a:pt x="4062690" y="2506729"/>
                </a:lnTo>
                <a:lnTo>
                  <a:pt x="4076264" y="2560555"/>
                </a:lnTo>
                <a:lnTo>
                  <a:pt x="4093878" y="2613410"/>
                </a:lnTo>
                <a:lnTo>
                  <a:pt x="4115782" y="2665255"/>
                </a:lnTo>
                <a:lnTo>
                  <a:pt x="4142226" y="2716053"/>
                </a:lnTo>
                <a:lnTo>
                  <a:pt x="4173460" y="2765766"/>
                </a:lnTo>
                <a:lnTo>
                  <a:pt x="4209735" y="2814354"/>
                </a:lnTo>
                <a:lnTo>
                  <a:pt x="4251300" y="2861780"/>
                </a:lnTo>
                <a:lnTo>
                  <a:pt x="4298406" y="2908006"/>
                </a:lnTo>
                <a:lnTo>
                  <a:pt x="4351304" y="2952993"/>
                </a:lnTo>
                <a:lnTo>
                  <a:pt x="4410242" y="2996703"/>
                </a:lnTo>
                <a:lnTo>
                  <a:pt x="4442055" y="3018067"/>
                </a:lnTo>
                <a:lnTo>
                  <a:pt x="4475472" y="3039098"/>
                </a:lnTo>
                <a:lnTo>
                  <a:pt x="4510524" y="3059790"/>
                </a:lnTo>
                <a:lnTo>
                  <a:pt x="4547243" y="3080140"/>
                </a:lnTo>
                <a:lnTo>
                  <a:pt x="4640199" y="3128976"/>
                </a:lnTo>
                <a:lnTo>
                  <a:pt x="4691762" y="3158693"/>
                </a:lnTo>
                <a:lnTo>
                  <a:pt x="4740410" y="3189256"/>
                </a:lnTo>
                <a:lnTo>
                  <a:pt x="4786204" y="3220632"/>
                </a:lnTo>
                <a:lnTo>
                  <a:pt x="4829207" y="3252785"/>
                </a:lnTo>
                <a:lnTo>
                  <a:pt x="4869479" y="3285680"/>
                </a:lnTo>
                <a:lnTo>
                  <a:pt x="4907082" y="3319281"/>
                </a:lnTo>
                <a:lnTo>
                  <a:pt x="4942078" y="3353555"/>
                </a:lnTo>
                <a:lnTo>
                  <a:pt x="4974528" y="3388466"/>
                </a:lnTo>
                <a:lnTo>
                  <a:pt x="5004493" y="3423978"/>
                </a:lnTo>
                <a:lnTo>
                  <a:pt x="5032036" y="3460058"/>
                </a:lnTo>
                <a:lnTo>
                  <a:pt x="5057217" y="3496669"/>
                </a:lnTo>
                <a:lnTo>
                  <a:pt x="5080099" y="3533778"/>
                </a:lnTo>
                <a:lnTo>
                  <a:pt x="5100742" y="3571348"/>
                </a:lnTo>
                <a:lnTo>
                  <a:pt x="5119208" y="3609346"/>
                </a:lnTo>
                <a:lnTo>
                  <a:pt x="5135558" y="3647735"/>
                </a:lnTo>
                <a:lnTo>
                  <a:pt x="5149855" y="3686481"/>
                </a:lnTo>
                <a:lnTo>
                  <a:pt x="5162159" y="3725549"/>
                </a:lnTo>
                <a:lnTo>
                  <a:pt x="5172533" y="3764904"/>
                </a:lnTo>
                <a:lnTo>
                  <a:pt x="5181037" y="3804511"/>
                </a:lnTo>
                <a:lnTo>
                  <a:pt x="5187733" y="3844335"/>
                </a:lnTo>
                <a:lnTo>
                  <a:pt x="5192682" y="3884340"/>
                </a:lnTo>
                <a:lnTo>
                  <a:pt x="5195947" y="3924493"/>
                </a:lnTo>
                <a:lnTo>
                  <a:pt x="5197588" y="3964757"/>
                </a:lnTo>
                <a:lnTo>
                  <a:pt x="5197668" y="4005099"/>
                </a:lnTo>
                <a:lnTo>
                  <a:pt x="5196247" y="4045482"/>
                </a:lnTo>
                <a:lnTo>
                  <a:pt x="5193387" y="4085872"/>
                </a:lnTo>
                <a:lnTo>
                  <a:pt x="5189150" y="4126234"/>
                </a:lnTo>
                <a:lnTo>
                  <a:pt x="5183596" y="4166532"/>
                </a:lnTo>
                <a:lnTo>
                  <a:pt x="5176789" y="4206733"/>
                </a:lnTo>
                <a:lnTo>
                  <a:pt x="5168788" y="4246800"/>
                </a:lnTo>
                <a:lnTo>
                  <a:pt x="5159656" y="4286699"/>
                </a:lnTo>
                <a:lnTo>
                  <a:pt x="5149454" y="4326395"/>
                </a:lnTo>
                <a:lnTo>
                  <a:pt x="5138244" y="4365853"/>
                </a:lnTo>
                <a:lnTo>
                  <a:pt x="5126087" y="4405037"/>
                </a:lnTo>
                <a:lnTo>
                  <a:pt x="5113044" y="4443913"/>
                </a:lnTo>
                <a:lnTo>
                  <a:pt x="5099178" y="4482446"/>
                </a:lnTo>
                <a:lnTo>
                  <a:pt x="5084549" y="4520601"/>
                </a:lnTo>
                <a:lnTo>
                  <a:pt x="5069219" y="4558343"/>
                </a:lnTo>
                <a:lnTo>
                  <a:pt x="5053250" y="4595636"/>
                </a:lnTo>
                <a:lnTo>
                  <a:pt x="5036703" y="4632446"/>
                </a:lnTo>
                <a:lnTo>
                  <a:pt x="5019639" y="4668738"/>
                </a:lnTo>
                <a:lnTo>
                  <a:pt x="5002120" y="4704476"/>
                </a:lnTo>
                <a:lnTo>
                  <a:pt x="4984209" y="4739627"/>
                </a:lnTo>
                <a:lnTo>
                  <a:pt x="4965965" y="4774154"/>
                </a:lnTo>
                <a:lnTo>
                  <a:pt x="4947450" y="4808022"/>
                </a:lnTo>
                <a:lnTo>
                  <a:pt x="4909857" y="4873645"/>
                </a:lnTo>
                <a:lnTo>
                  <a:pt x="4863366" y="4948219"/>
                </a:lnTo>
                <a:lnTo>
                  <a:pt x="4833925" y="4989190"/>
                </a:lnTo>
                <a:lnTo>
                  <a:pt x="4802665" y="5028196"/>
                </a:lnTo>
                <a:lnTo>
                  <a:pt x="4769673" y="5065192"/>
                </a:lnTo>
                <a:lnTo>
                  <a:pt x="4735036" y="5100131"/>
                </a:lnTo>
                <a:lnTo>
                  <a:pt x="4698842" y="5132969"/>
                </a:lnTo>
                <a:lnTo>
                  <a:pt x="4685919" y="5143499"/>
                </a:lnTo>
                <a:close/>
              </a:path>
              <a:path w="5198110" h="5143500">
                <a:moveTo>
                  <a:pt x="3978064" y="14646"/>
                </a:moveTo>
                <a:lnTo>
                  <a:pt x="1989832" y="14646"/>
                </a:lnTo>
                <a:lnTo>
                  <a:pt x="2044895" y="13248"/>
                </a:lnTo>
                <a:lnTo>
                  <a:pt x="2098683" y="9190"/>
                </a:lnTo>
                <a:lnTo>
                  <a:pt x="2151263" y="2678"/>
                </a:lnTo>
                <a:lnTo>
                  <a:pt x="2166989" y="0"/>
                </a:lnTo>
                <a:lnTo>
                  <a:pt x="3964025" y="0"/>
                </a:lnTo>
                <a:lnTo>
                  <a:pt x="3978064" y="14646"/>
                </a:lnTo>
                <a:close/>
              </a:path>
            </a:pathLst>
          </a:custGeom>
          <a:solidFill>
            <a:srgbClr val="8FCEF9">
              <a:alpha val="60708"/>
            </a:srgbClr>
          </a:solidFill>
        </p:spPr>
        <p:txBody>
          <a:bodyPr wrap="square" lIns="0" tIns="0" rIns="0" bIns="0" rtlCol="0"/>
          <a:lstStyle/>
          <a:p>
            <a:endParaRPr/>
          </a:p>
        </p:txBody>
      </p:sp>
      <p:sp>
        <p:nvSpPr>
          <p:cNvPr id="3" name="object 3"/>
          <p:cNvSpPr txBox="1">
            <a:spLocks noGrp="1"/>
          </p:cNvSpPr>
          <p:nvPr>
            <p:ph type="title"/>
          </p:nvPr>
        </p:nvSpPr>
        <p:spPr>
          <a:xfrm>
            <a:off x="5199350" y="1879405"/>
            <a:ext cx="3566795" cy="1244600"/>
          </a:xfrm>
          <a:prstGeom prst="rect">
            <a:avLst/>
          </a:prstGeom>
        </p:spPr>
        <p:txBody>
          <a:bodyPr vert="horz" wrap="square" lIns="0" tIns="12700" rIns="0" bIns="0" rtlCol="0">
            <a:spAutoFit/>
          </a:bodyPr>
          <a:lstStyle/>
          <a:p>
            <a:pPr marL="12700" marR="5080" indent="1396365">
              <a:lnSpc>
                <a:spcPct val="100000"/>
              </a:lnSpc>
              <a:spcBef>
                <a:spcPts val="100"/>
              </a:spcBef>
            </a:pPr>
            <a:r>
              <a:rPr sz="4000" spc="-80" dirty="0"/>
              <a:t>E</a:t>
            </a:r>
            <a:r>
              <a:rPr sz="4000" spc="-165" dirty="0"/>
              <a:t>xisti</a:t>
            </a:r>
            <a:r>
              <a:rPr sz="4000" spc="-229" dirty="0"/>
              <a:t>n</a:t>
            </a:r>
            <a:r>
              <a:rPr sz="4000" dirty="0"/>
              <a:t>g  </a:t>
            </a:r>
            <a:r>
              <a:rPr sz="4000" spc="-70" dirty="0"/>
              <a:t>Met</a:t>
            </a:r>
            <a:r>
              <a:rPr sz="4000" spc="-60" dirty="0"/>
              <a:t>h</a:t>
            </a:r>
            <a:r>
              <a:rPr sz="4000" spc="-114" dirty="0"/>
              <a:t>odology</a:t>
            </a:r>
            <a:endParaRPr sz="4000"/>
          </a:p>
        </p:txBody>
      </p:sp>
      <p:pic>
        <p:nvPicPr>
          <p:cNvPr id="6" name="object 6"/>
          <p:cNvPicPr/>
          <p:nvPr/>
        </p:nvPicPr>
        <p:blipFill>
          <a:blip r:embed="rId2" cstate="print"/>
          <a:stretch>
            <a:fillRect/>
          </a:stretch>
        </p:blipFill>
        <p:spPr>
          <a:xfrm>
            <a:off x="-228600" y="266000"/>
            <a:ext cx="5247624" cy="4877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815" y="362584"/>
            <a:ext cx="4344035" cy="482600"/>
          </a:xfrm>
          <a:prstGeom prst="rect">
            <a:avLst/>
          </a:prstGeom>
        </p:spPr>
        <p:txBody>
          <a:bodyPr vert="horz" wrap="square" lIns="0" tIns="12700" rIns="0" bIns="0" rtlCol="0">
            <a:spAutoFit/>
          </a:bodyPr>
          <a:lstStyle/>
          <a:p>
            <a:pPr marL="12700">
              <a:lnSpc>
                <a:spcPct val="100000"/>
              </a:lnSpc>
              <a:spcBef>
                <a:spcPts val="100"/>
              </a:spcBef>
            </a:pPr>
            <a:r>
              <a:rPr sz="3000" spc="-360" dirty="0"/>
              <a:t>T</a:t>
            </a:r>
            <a:r>
              <a:rPr sz="3000" spc="-50" dirty="0"/>
              <a:t>e</a:t>
            </a:r>
            <a:r>
              <a:rPr sz="3000" spc="-60" dirty="0"/>
              <a:t>c</a:t>
            </a:r>
            <a:r>
              <a:rPr sz="3000" spc="-65" dirty="0"/>
              <a:t>h</a:t>
            </a:r>
            <a:r>
              <a:rPr sz="3000" spc="-55" dirty="0"/>
              <a:t>n</a:t>
            </a:r>
            <a:r>
              <a:rPr sz="3000" spc="-95" dirty="0"/>
              <a:t>ology</a:t>
            </a:r>
            <a:r>
              <a:rPr sz="3000" spc="-180" dirty="0"/>
              <a:t> </a:t>
            </a:r>
            <a:r>
              <a:rPr sz="3000" spc="-55" dirty="0"/>
              <a:t>E</a:t>
            </a:r>
            <a:r>
              <a:rPr sz="3000" spc="-204" dirty="0"/>
              <a:t>v</a:t>
            </a:r>
            <a:r>
              <a:rPr sz="3000" spc="-95" dirty="0"/>
              <a:t>olution</a:t>
            </a:r>
            <a:endParaRPr sz="3000"/>
          </a:p>
        </p:txBody>
      </p:sp>
      <p:grpSp>
        <p:nvGrpSpPr>
          <p:cNvPr id="4" name="object 4"/>
          <p:cNvGrpSpPr/>
          <p:nvPr/>
        </p:nvGrpSpPr>
        <p:grpSpPr>
          <a:xfrm>
            <a:off x="2933137" y="1024474"/>
            <a:ext cx="3125470" cy="539115"/>
            <a:chOff x="2933137" y="1024474"/>
            <a:chExt cx="3125470" cy="539115"/>
          </a:xfrm>
        </p:grpSpPr>
        <p:sp>
          <p:nvSpPr>
            <p:cNvPr id="5" name="object 5"/>
            <p:cNvSpPr/>
            <p:nvPr/>
          </p:nvSpPr>
          <p:spPr>
            <a:xfrm>
              <a:off x="2937899" y="1029237"/>
              <a:ext cx="3115945" cy="529590"/>
            </a:xfrm>
            <a:custGeom>
              <a:avLst/>
              <a:gdLst/>
              <a:ahLst/>
              <a:cxnLst/>
              <a:rect l="l" t="t" r="r" b="b"/>
              <a:pathLst>
                <a:path w="3115945" h="529590">
                  <a:moveTo>
                    <a:pt x="3027549" y="529499"/>
                  </a:moveTo>
                  <a:lnTo>
                    <a:pt x="88249" y="529499"/>
                  </a:lnTo>
                  <a:lnTo>
                    <a:pt x="53899" y="522564"/>
                  </a:lnTo>
                  <a:lnTo>
                    <a:pt x="25847" y="503652"/>
                  </a:lnTo>
                  <a:lnTo>
                    <a:pt x="6935" y="475600"/>
                  </a:lnTo>
                  <a:lnTo>
                    <a:pt x="0" y="441249"/>
                  </a:lnTo>
                  <a:lnTo>
                    <a:pt x="0" y="88249"/>
                  </a:lnTo>
                  <a:lnTo>
                    <a:pt x="6935" y="53899"/>
                  </a:lnTo>
                  <a:lnTo>
                    <a:pt x="25847" y="25847"/>
                  </a:lnTo>
                  <a:lnTo>
                    <a:pt x="53899" y="6935"/>
                  </a:lnTo>
                  <a:lnTo>
                    <a:pt x="88249" y="0"/>
                  </a:lnTo>
                  <a:lnTo>
                    <a:pt x="3027549" y="0"/>
                  </a:lnTo>
                  <a:lnTo>
                    <a:pt x="3076511" y="14827"/>
                  </a:lnTo>
                  <a:lnTo>
                    <a:pt x="3109082" y="54478"/>
                  </a:lnTo>
                  <a:lnTo>
                    <a:pt x="3115799" y="88249"/>
                  </a:lnTo>
                  <a:lnTo>
                    <a:pt x="3115799" y="441249"/>
                  </a:lnTo>
                  <a:lnTo>
                    <a:pt x="3108864" y="475600"/>
                  </a:lnTo>
                  <a:lnTo>
                    <a:pt x="3089952" y="503652"/>
                  </a:lnTo>
                  <a:lnTo>
                    <a:pt x="3061900" y="522564"/>
                  </a:lnTo>
                  <a:lnTo>
                    <a:pt x="3027549" y="529499"/>
                  </a:lnTo>
                  <a:close/>
                </a:path>
              </a:pathLst>
            </a:custGeom>
            <a:solidFill>
              <a:srgbClr val="FCE471"/>
            </a:solidFill>
          </p:spPr>
          <p:txBody>
            <a:bodyPr wrap="square" lIns="0" tIns="0" rIns="0" bIns="0" rtlCol="0"/>
            <a:lstStyle/>
            <a:p>
              <a:endParaRPr/>
            </a:p>
          </p:txBody>
        </p:sp>
        <p:sp>
          <p:nvSpPr>
            <p:cNvPr id="6" name="object 6"/>
            <p:cNvSpPr/>
            <p:nvPr/>
          </p:nvSpPr>
          <p:spPr>
            <a:xfrm>
              <a:off x="2937899" y="1029237"/>
              <a:ext cx="3115945" cy="529590"/>
            </a:xfrm>
            <a:custGeom>
              <a:avLst/>
              <a:gdLst/>
              <a:ahLst/>
              <a:cxnLst/>
              <a:rect l="l" t="t" r="r" b="b"/>
              <a:pathLst>
                <a:path w="3115945" h="529590">
                  <a:moveTo>
                    <a:pt x="0" y="88249"/>
                  </a:moveTo>
                  <a:lnTo>
                    <a:pt x="6935" y="53899"/>
                  </a:lnTo>
                  <a:lnTo>
                    <a:pt x="25847" y="25847"/>
                  </a:lnTo>
                  <a:lnTo>
                    <a:pt x="53899" y="6935"/>
                  </a:lnTo>
                  <a:lnTo>
                    <a:pt x="88249" y="0"/>
                  </a:lnTo>
                  <a:lnTo>
                    <a:pt x="3027549" y="0"/>
                  </a:lnTo>
                  <a:lnTo>
                    <a:pt x="3076511" y="14827"/>
                  </a:lnTo>
                  <a:lnTo>
                    <a:pt x="3109082" y="54478"/>
                  </a:lnTo>
                  <a:lnTo>
                    <a:pt x="3115799" y="88249"/>
                  </a:lnTo>
                  <a:lnTo>
                    <a:pt x="3115799" y="441249"/>
                  </a:lnTo>
                  <a:lnTo>
                    <a:pt x="3108864" y="475600"/>
                  </a:lnTo>
                  <a:lnTo>
                    <a:pt x="3089952" y="503652"/>
                  </a:lnTo>
                  <a:lnTo>
                    <a:pt x="3061900" y="522564"/>
                  </a:lnTo>
                  <a:lnTo>
                    <a:pt x="3027549" y="529499"/>
                  </a:lnTo>
                  <a:lnTo>
                    <a:pt x="88249" y="529499"/>
                  </a:lnTo>
                  <a:lnTo>
                    <a:pt x="53899" y="522564"/>
                  </a:lnTo>
                  <a:lnTo>
                    <a:pt x="25847" y="503652"/>
                  </a:lnTo>
                  <a:lnTo>
                    <a:pt x="6935" y="475600"/>
                  </a:lnTo>
                  <a:lnTo>
                    <a:pt x="0" y="441249"/>
                  </a:lnTo>
                  <a:lnTo>
                    <a:pt x="0" y="88249"/>
                  </a:lnTo>
                  <a:close/>
                </a:path>
              </a:pathLst>
            </a:custGeom>
            <a:ln w="9524">
              <a:solidFill>
                <a:srgbClr val="06105C"/>
              </a:solidFill>
            </a:ln>
          </p:spPr>
          <p:txBody>
            <a:bodyPr wrap="square" lIns="0" tIns="0" rIns="0" bIns="0" rtlCol="0"/>
            <a:lstStyle/>
            <a:p>
              <a:endParaRPr/>
            </a:p>
          </p:txBody>
        </p:sp>
      </p:grpSp>
      <p:sp>
        <p:nvSpPr>
          <p:cNvPr id="7" name="object 7"/>
          <p:cNvSpPr txBox="1"/>
          <p:nvPr/>
        </p:nvSpPr>
        <p:spPr>
          <a:xfrm>
            <a:off x="3096832" y="1145163"/>
            <a:ext cx="2868930" cy="238760"/>
          </a:xfrm>
          <a:prstGeom prst="rect">
            <a:avLst/>
          </a:prstGeom>
        </p:spPr>
        <p:txBody>
          <a:bodyPr vert="horz" wrap="square" lIns="0" tIns="12700" rIns="0" bIns="0" rtlCol="0">
            <a:spAutoFit/>
          </a:bodyPr>
          <a:lstStyle/>
          <a:p>
            <a:pPr marL="12700">
              <a:lnSpc>
                <a:spcPct val="100000"/>
              </a:lnSpc>
              <a:spcBef>
                <a:spcPts val="100"/>
              </a:spcBef>
            </a:pPr>
            <a:r>
              <a:rPr sz="1400" spc="15" dirty="0">
                <a:latin typeface="Tahoma"/>
                <a:cs typeface="Tahoma"/>
              </a:rPr>
              <a:t>Sign</a:t>
            </a:r>
            <a:r>
              <a:rPr sz="1400" spc="-95" dirty="0">
                <a:latin typeface="Tahoma"/>
                <a:cs typeface="Tahoma"/>
              </a:rPr>
              <a:t> </a:t>
            </a:r>
            <a:r>
              <a:rPr sz="1400" spc="30" dirty="0">
                <a:latin typeface="Tahoma"/>
                <a:cs typeface="Tahoma"/>
              </a:rPr>
              <a:t>language</a:t>
            </a:r>
            <a:r>
              <a:rPr sz="1400" spc="-90" dirty="0">
                <a:latin typeface="Tahoma"/>
                <a:cs typeface="Tahoma"/>
              </a:rPr>
              <a:t> </a:t>
            </a:r>
            <a:r>
              <a:rPr sz="1400" spc="45" dirty="0">
                <a:latin typeface="Tahoma"/>
                <a:cs typeface="Tahoma"/>
              </a:rPr>
              <a:t>translation</a:t>
            </a:r>
            <a:r>
              <a:rPr sz="1400" spc="-95" dirty="0">
                <a:latin typeface="Tahoma"/>
                <a:cs typeface="Tahoma"/>
              </a:rPr>
              <a:t> </a:t>
            </a:r>
            <a:r>
              <a:rPr sz="1400" spc="55" dirty="0">
                <a:latin typeface="Tahoma"/>
                <a:cs typeface="Tahoma"/>
              </a:rPr>
              <a:t>machine</a:t>
            </a:r>
            <a:endParaRPr sz="1400">
              <a:latin typeface="Tahoma"/>
              <a:cs typeface="Tahoma"/>
            </a:endParaRPr>
          </a:p>
        </p:txBody>
      </p:sp>
      <p:grpSp>
        <p:nvGrpSpPr>
          <p:cNvPr id="8" name="object 8"/>
          <p:cNvGrpSpPr/>
          <p:nvPr/>
        </p:nvGrpSpPr>
        <p:grpSpPr>
          <a:xfrm>
            <a:off x="464562" y="1858116"/>
            <a:ext cx="2990215" cy="711200"/>
            <a:chOff x="464562" y="1858116"/>
            <a:chExt cx="2990215" cy="711200"/>
          </a:xfrm>
        </p:grpSpPr>
        <p:sp>
          <p:nvSpPr>
            <p:cNvPr id="9" name="object 9"/>
            <p:cNvSpPr/>
            <p:nvPr/>
          </p:nvSpPr>
          <p:spPr>
            <a:xfrm>
              <a:off x="469324" y="1862879"/>
              <a:ext cx="2980690" cy="701675"/>
            </a:xfrm>
            <a:custGeom>
              <a:avLst/>
              <a:gdLst/>
              <a:ahLst/>
              <a:cxnLst/>
              <a:rect l="l" t="t" r="r" b="b"/>
              <a:pathLst>
                <a:path w="2980690" h="701675">
                  <a:moveTo>
                    <a:pt x="2863299" y="701399"/>
                  </a:moveTo>
                  <a:lnTo>
                    <a:pt x="116899" y="701399"/>
                  </a:lnTo>
                  <a:lnTo>
                    <a:pt x="71397" y="692213"/>
                  </a:lnTo>
                  <a:lnTo>
                    <a:pt x="34239" y="667160"/>
                  </a:lnTo>
                  <a:lnTo>
                    <a:pt x="9186" y="630002"/>
                  </a:lnTo>
                  <a:lnTo>
                    <a:pt x="0" y="584499"/>
                  </a:lnTo>
                  <a:lnTo>
                    <a:pt x="0" y="116899"/>
                  </a:lnTo>
                  <a:lnTo>
                    <a:pt x="9186" y="71397"/>
                  </a:lnTo>
                  <a:lnTo>
                    <a:pt x="34239" y="34239"/>
                  </a:lnTo>
                  <a:lnTo>
                    <a:pt x="71397" y="9186"/>
                  </a:lnTo>
                  <a:lnTo>
                    <a:pt x="116899" y="0"/>
                  </a:lnTo>
                  <a:lnTo>
                    <a:pt x="2863299" y="0"/>
                  </a:lnTo>
                  <a:lnTo>
                    <a:pt x="2908035" y="8898"/>
                  </a:lnTo>
                  <a:lnTo>
                    <a:pt x="2945960" y="34239"/>
                  </a:lnTo>
                  <a:lnTo>
                    <a:pt x="2971301" y="72164"/>
                  </a:lnTo>
                  <a:lnTo>
                    <a:pt x="2980199" y="116899"/>
                  </a:lnTo>
                  <a:lnTo>
                    <a:pt x="2980199" y="584499"/>
                  </a:lnTo>
                  <a:lnTo>
                    <a:pt x="2971013" y="630002"/>
                  </a:lnTo>
                  <a:lnTo>
                    <a:pt x="2945960" y="667160"/>
                  </a:lnTo>
                  <a:lnTo>
                    <a:pt x="2908802" y="692213"/>
                  </a:lnTo>
                  <a:lnTo>
                    <a:pt x="2863299" y="701399"/>
                  </a:lnTo>
                  <a:close/>
                </a:path>
              </a:pathLst>
            </a:custGeom>
            <a:solidFill>
              <a:srgbClr val="FCE471"/>
            </a:solidFill>
          </p:spPr>
          <p:txBody>
            <a:bodyPr wrap="square" lIns="0" tIns="0" rIns="0" bIns="0" rtlCol="0"/>
            <a:lstStyle/>
            <a:p>
              <a:endParaRPr/>
            </a:p>
          </p:txBody>
        </p:sp>
        <p:sp>
          <p:nvSpPr>
            <p:cNvPr id="10" name="object 10"/>
            <p:cNvSpPr/>
            <p:nvPr/>
          </p:nvSpPr>
          <p:spPr>
            <a:xfrm>
              <a:off x="469324" y="1862879"/>
              <a:ext cx="2980690" cy="701675"/>
            </a:xfrm>
            <a:custGeom>
              <a:avLst/>
              <a:gdLst/>
              <a:ahLst/>
              <a:cxnLst/>
              <a:rect l="l" t="t" r="r" b="b"/>
              <a:pathLst>
                <a:path w="2980690" h="701675">
                  <a:moveTo>
                    <a:pt x="0" y="116899"/>
                  </a:moveTo>
                  <a:lnTo>
                    <a:pt x="9186" y="71397"/>
                  </a:lnTo>
                  <a:lnTo>
                    <a:pt x="34239" y="34239"/>
                  </a:lnTo>
                  <a:lnTo>
                    <a:pt x="71397" y="9186"/>
                  </a:lnTo>
                  <a:lnTo>
                    <a:pt x="116899" y="0"/>
                  </a:lnTo>
                  <a:lnTo>
                    <a:pt x="2863299" y="0"/>
                  </a:lnTo>
                  <a:lnTo>
                    <a:pt x="2908035" y="8898"/>
                  </a:lnTo>
                  <a:lnTo>
                    <a:pt x="2945960" y="34239"/>
                  </a:lnTo>
                  <a:lnTo>
                    <a:pt x="2971301" y="72164"/>
                  </a:lnTo>
                  <a:lnTo>
                    <a:pt x="2980199" y="116899"/>
                  </a:lnTo>
                  <a:lnTo>
                    <a:pt x="2980199" y="584499"/>
                  </a:lnTo>
                  <a:lnTo>
                    <a:pt x="2971013" y="630002"/>
                  </a:lnTo>
                  <a:lnTo>
                    <a:pt x="2945960" y="667160"/>
                  </a:lnTo>
                  <a:lnTo>
                    <a:pt x="2908802" y="692213"/>
                  </a:lnTo>
                  <a:lnTo>
                    <a:pt x="2863299" y="701399"/>
                  </a:lnTo>
                  <a:lnTo>
                    <a:pt x="116899" y="701399"/>
                  </a:lnTo>
                  <a:lnTo>
                    <a:pt x="71397" y="692213"/>
                  </a:lnTo>
                  <a:lnTo>
                    <a:pt x="34239" y="667160"/>
                  </a:lnTo>
                  <a:lnTo>
                    <a:pt x="9186" y="630002"/>
                  </a:lnTo>
                  <a:lnTo>
                    <a:pt x="0" y="584499"/>
                  </a:lnTo>
                  <a:lnTo>
                    <a:pt x="0" y="116899"/>
                  </a:lnTo>
                  <a:close/>
                </a:path>
              </a:pathLst>
            </a:custGeom>
            <a:ln w="9524">
              <a:solidFill>
                <a:srgbClr val="06105C"/>
              </a:solidFill>
            </a:ln>
          </p:spPr>
          <p:txBody>
            <a:bodyPr wrap="square" lIns="0" tIns="0" rIns="0" bIns="0" rtlCol="0"/>
            <a:lstStyle/>
            <a:p>
              <a:endParaRPr/>
            </a:p>
          </p:txBody>
        </p:sp>
      </p:grpSp>
      <p:sp>
        <p:nvSpPr>
          <p:cNvPr id="11" name="object 11"/>
          <p:cNvSpPr txBox="1"/>
          <p:nvPr/>
        </p:nvSpPr>
        <p:spPr>
          <a:xfrm>
            <a:off x="797917" y="1917733"/>
            <a:ext cx="2320290" cy="516255"/>
          </a:xfrm>
          <a:prstGeom prst="rect">
            <a:avLst/>
          </a:prstGeom>
        </p:spPr>
        <p:txBody>
          <a:bodyPr vert="horz" wrap="square" lIns="0" tIns="12700" rIns="0" bIns="0" rtlCol="0">
            <a:spAutoFit/>
          </a:bodyPr>
          <a:lstStyle/>
          <a:p>
            <a:pPr marL="715010" marR="5080" indent="-702945">
              <a:lnSpc>
                <a:spcPct val="114999"/>
              </a:lnSpc>
              <a:spcBef>
                <a:spcPts val="100"/>
              </a:spcBef>
            </a:pPr>
            <a:r>
              <a:rPr sz="1400" spc="45" dirty="0">
                <a:latin typeface="Tahoma"/>
                <a:cs typeface="Tahoma"/>
              </a:rPr>
              <a:t>Sensor</a:t>
            </a:r>
            <a:r>
              <a:rPr sz="1400" spc="-100" dirty="0">
                <a:latin typeface="Tahoma"/>
                <a:cs typeface="Tahoma"/>
              </a:rPr>
              <a:t> </a:t>
            </a:r>
            <a:r>
              <a:rPr sz="1400" spc="55" dirty="0">
                <a:latin typeface="Tahoma"/>
                <a:cs typeface="Tahoma"/>
              </a:rPr>
              <a:t>based</a:t>
            </a:r>
            <a:r>
              <a:rPr sz="1400" spc="-100" dirty="0">
                <a:latin typeface="Tahoma"/>
                <a:cs typeface="Tahoma"/>
              </a:rPr>
              <a:t> </a:t>
            </a:r>
            <a:r>
              <a:rPr sz="1400" spc="30" dirty="0">
                <a:latin typeface="Tahoma"/>
                <a:cs typeface="Tahoma"/>
              </a:rPr>
              <a:t>sign</a:t>
            </a:r>
            <a:r>
              <a:rPr sz="1400" spc="-100" dirty="0">
                <a:latin typeface="Tahoma"/>
                <a:cs typeface="Tahoma"/>
              </a:rPr>
              <a:t> </a:t>
            </a:r>
            <a:r>
              <a:rPr sz="1400" spc="30" dirty="0">
                <a:latin typeface="Tahoma"/>
                <a:cs typeface="Tahoma"/>
              </a:rPr>
              <a:t>language </a:t>
            </a:r>
            <a:r>
              <a:rPr sz="1400" spc="-420" dirty="0">
                <a:latin typeface="Tahoma"/>
                <a:cs typeface="Tahoma"/>
              </a:rPr>
              <a:t> </a:t>
            </a:r>
            <a:r>
              <a:rPr sz="1400" spc="40" dirty="0">
                <a:latin typeface="Tahoma"/>
                <a:cs typeface="Tahoma"/>
              </a:rPr>
              <a:t>recognition</a:t>
            </a:r>
            <a:endParaRPr sz="1400">
              <a:latin typeface="Tahoma"/>
              <a:cs typeface="Tahoma"/>
            </a:endParaRPr>
          </a:p>
        </p:txBody>
      </p:sp>
      <p:grpSp>
        <p:nvGrpSpPr>
          <p:cNvPr id="12" name="object 12"/>
          <p:cNvGrpSpPr/>
          <p:nvPr/>
        </p:nvGrpSpPr>
        <p:grpSpPr>
          <a:xfrm>
            <a:off x="5692537" y="1879066"/>
            <a:ext cx="2990215" cy="711200"/>
            <a:chOff x="5692537" y="1879066"/>
            <a:chExt cx="2990215" cy="711200"/>
          </a:xfrm>
        </p:grpSpPr>
        <p:sp>
          <p:nvSpPr>
            <p:cNvPr id="13" name="object 13"/>
            <p:cNvSpPr/>
            <p:nvPr/>
          </p:nvSpPr>
          <p:spPr>
            <a:xfrm>
              <a:off x="5697299" y="1883829"/>
              <a:ext cx="2980690" cy="701675"/>
            </a:xfrm>
            <a:custGeom>
              <a:avLst/>
              <a:gdLst/>
              <a:ahLst/>
              <a:cxnLst/>
              <a:rect l="l" t="t" r="r" b="b"/>
              <a:pathLst>
                <a:path w="2980690" h="701675">
                  <a:moveTo>
                    <a:pt x="2863299" y="701399"/>
                  </a:moveTo>
                  <a:lnTo>
                    <a:pt x="116899" y="701399"/>
                  </a:lnTo>
                  <a:lnTo>
                    <a:pt x="71397" y="692213"/>
                  </a:lnTo>
                  <a:lnTo>
                    <a:pt x="34239" y="667160"/>
                  </a:lnTo>
                  <a:lnTo>
                    <a:pt x="9186" y="630002"/>
                  </a:lnTo>
                  <a:lnTo>
                    <a:pt x="0" y="584499"/>
                  </a:lnTo>
                  <a:lnTo>
                    <a:pt x="0" y="116899"/>
                  </a:lnTo>
                  <a:lnTo>
                    <a:pt x="9186" y="71397"/>
                  </a:lnTo>
                  <a:lnTo>
                    <a:pt x="34239" y="34239"/>
                  </a:lnTo>
                  <a:lnTo>
                    <a:pt x="71397" y="9186"/>
                  </a:lnTo>
                  <a:lnTo>
                    <a:pt x="116899" y="0"/>
                  </a:lnTo>
                  <a:lnTo>
                    <a:pt x="2863299" y="0"/>
                  </a:lnTo>
                  <a:lnTo>
                    <a:pt x="2908035" y="8898"/>
                  </a:lnTo>
                  <a:lnTo>
                    <a:pt x="2945960" y="34239"/>
                  </a:lnTo>
                  <a:lnTo>
                    <a:pt x="2971301" y="72164"/>
                  </a:lnTo>
                  <a:lnTo>
                    <a:pt x="2980199" y="116899"/>
                  </a:lnTo>
                  <a:lnTo>
                    <a:pt x="2980199" y="584499"/>
                  </a:lnTo>
                  <a:lnTo>
                    <a:pt x="2971013" y="630002"/>
                  </a:lnTo>
                  <a:lnTo>
                    <a:pt x="2945960" y="667160"/>
                  </a:lnTo>
                  <a:lnTo>
                    <a:pt x="2908802" y="692213"/>
                  </a:lnTo>
                  <a:lnTo>
                    <a:pt x="2863299" y="701399"/>
                  </a:lnTo>
                  <a:close/>
                </a:path>
              </a:pathLst>
            </a:custGeom>
            <a:solidFill>
              <a:srgbClr val="FCE471"/>
            </a:solidFill>
          </p:spPr>
          <p:txBody>
            <a:bodyPr wrap="square" lIns="0" tIns="0" rIns="0" bIns="0" rtlCol="0"/>
            <a:lstStyle/>
            <a:p>
              <a:endParaRPr/>
            </a:p>
          </p:txBody>
        </p:sp>
        <p:sp>
          <p:nvSpPr>
            <p:cNvPr id="14" name="object 14"/>
            <p:cNvSpPr/>
            <p:nvPr/>
          </p:nvSpPr>
          <p:spPr>
            <a:xfrm>
              <a:off x="5697299" y="1883829"/>
              <a:ext cx="2980690" cy="701675"/>
            </a:xfrm>
            <a:custGeom>
              <a:avLst/>
              <a:gdLst/>
              <a:ahLst/>
              <a:cxnLst/>
              <a:rect l="l" t="t" r="r" b="b"/>
              <a:pathLst>
                <a:path w="2980690" h="701675">
                  <a:moveTo>
                    <a:pt x="0" y="116899"/>
                  </a:moveTo>
                  <a:lnTo>
                    <a:pt x="9186" y="71397"/>
                  </a:lnTo>
                  <a:lnTo>
                    <a:pt x="34239" y="34239"/>
                  </a:lnTo>
                  <a:lnTo>
                    <a:pt x="71397" y="9186"/>
                  </a:lnTo>
                  <a:lnTo>
                    <a:pt x="116899" y="0"/>
                  </a:lnTo>
                  <a:lnTo>
                    <a:pt x="2863299" y="0"/>
                  </a:lnTo>
                  <a:lnTo>
                    <a:pt x="2908035" y="8898"/>
                  </a:lnTo>
                  <a:lnTo>
                    <a:pt x="2945960" y="34239"/>
                  </a:lnTo>
                  <a:lnTo>
                    <a:pt x="2971301" y="72164"/>
                  </a:lnTo>
                  <a:lnTo>
                    <a:pt x="2980199" y="116899"/>
                  </a:lnTo>
                  <a:lnTo>
                    <a:pt x="2980199" y="584499"/>
                  </a:lnTo>
                  <a:lnTo>
                    <a:pt x="2971013" y="630002"/>
                  </a:lnTo>
                  <a:lnTo>
                    <a:pt x="2945960" y="667160"/>
                  </a:lnTo>
                  <a:lnTo>
                    <a:pt x="2908802" y="692213"/>
                  </a:lnTo>
                  <a:lnTo>
                    <a:pt x="2863299" y="701399"/>
                  </a:lnTo>
                  <a:lnTo>
                    <a:pt x="116899" y="701399"/>
                  </a:lnTo>
                  <a:lnTo>
                    <a:pt x="71397" y="692213"/>
                  </a:lnTo>
                  <a:lnTo>
                    <a:pt x="34239" y="667160"/>
                  </a:lnTo>
                  <a:lnTo>
                    <a:pt x="9186" y="630002"/>
                  </a:lnTo>
                  <a:lnTo>
                    <a:pt x="0" y="584499"/>
                  </a:lnTo>
                  <a:lnTo>
                    <a:pt x="0" y="116899"/>
                  </a:lnTo>
                  <a:close/>
                </a:path>
              </a:pathLst>
            </a:custGeom>
            <a:ln w="9524">
              <a:solidFill>
                <a:srgbClr val="06105C"/>
              </a:solidFill>
            </a:ln>
          </p:spPr>
          <p:txBody>
            <a:bodyPr wrap="square" lIns="0" tIns="0" rIns="0" bIns="0" rtlCol="0"/>
            <a:lstStyle/>
            <a:p>
              <a:endParaRPr/>
            </a:p>
          </p:txBody>
        </p:sp>
      </p:grpSp>
      <p:sp>
        <p:nvSpPr>
          <p:cNvPr id="15" name="object 15"/>
          <p:cNvSpPr txBox="1"/>
          <p:nvPr/>
        </p:nvSpPr>
        <p:spPr>
          <a:xfrm>
            <a:off x="6057475" y="1925521"/>
            <a:ext cx="2258695" cy="516255"/>
          </a:xfrm>
          <a:prstGeom prst="rect">
            <a:avLst/>
          </a:prstGeom>
        </p:spPr>
        <p:txBody>
          <a:bodyPr vert="horz" wrap="square" lIns="0" tIns="12700" rIns="0" bIns="0" rtlCol="0">
            <a:spAutoFit/>
          </a:bodyPr>
          <a:lstStyle/>
          <a:p>
            <a:pPr marL="683260" marR="5080" indent="-671195">
              <a:lnSpc>
                <a:spcPct val="114999"/>
              </a:lnSpc>
              <a:spcBef>
                <a:spcPts val="100"/>
              </a:spcBef>
            </a:pPr>
            <a:r>
              <a:rPr sz="1400" spc="35" dirty="0">
                <a:latin typeface="Tahoma"/>
                <a:cs typeface="Tahoma"/>
              </a:rPr>
              <a:t>Vision-based</a:t>
            </a:r>
            <a:r>
              <a:rPr sz="1400" spc="-100" dirty="0">
                <a:latin typeface="Tahoma"/>
                <a:cs typeface="Tahoma"/>
              </a:rPr>
              <a:t> </a:t>
            </a:r>
            <a:r>
              <a:rPr sz="1400" spc="30" dirty="0">
                <a:latin typeface="Tahoma"/>
                <a:cs typeface="Tahoma"/>
              </a:rPr>
              <a:t>sign</a:t>
            </a:r>
            <a:r>
              <a:rPr sz="1400" spc="-100" dirty="0">
                <a:latin typeface="Tahoma"/>
                <a:cs typeface="Tahoma"/>
              </a:rPr>
              <a:t> </a:t>
            </a:r>
            <a:r>
              <a:rPr sz="1400" spc="30" dirty="0">
                <a:latin typeface="Tahoma"/>
                <a:cs typeface="Tahoma"/>
              </a:rPr>
              <a:t>language </a:t>
            </a:r>
            <a:r>
              <a:rPr sz="1400" spc="-420" dirty="0">
                <a:latin typeface="Tahoma"/>
                <a:cs typeface="Tahoma"/>
              </a:rPr>
              <a:t> </a:t>
            </a:r>
            <a:r>
              <a:rPr sz="1400" spc="40" dirty="0">
                <a:latin typeface="Tahoma"/>
                <a:cs typeface="Tahoma"/>
              </a:rPr>
              <a:t>recognition</a:t>
            </a:r>
            <a:endParaRPr sz="1400">
              <a:latin typeface="Tahoma"/>
              <a:cs typeface="Tahoma"/>
            </a:endParaRPr>
          </a:p>
        </p:txBody>
      </p:sp>
      <p:grpSp>
        <p:nvGrpSpPr>
          <p:cNvPr id="16" name="object 16"/>
          <p:cNvGrpSpPr/>
          <p:nvPr/>
        </p:nvGrpSpPr>
        <p:grpSpPr>
          <a:xfrm>
            <a:off x="1966761" y="1274587"/>
            <a:ext cx="5213350" cy="615315"/>
            <a:chOff x="1966761" y="1274587"/>
            <a:chExt cx="5213350" cy="615315"/>
          </a:xfrm>
        </p:grpSpPr>
        <p:sp>
          <p:nvSpPr>
            <p:cNvPr id="17" name="object 17"/>
            <p:cNvSpPr/>
            <p:nvPr/>
          </p:nvSpPr>
          <p:spPr>
            <a:xfrm>
              <a:off x="2009003" y="1279350"/>
              <a:ext cx="1002665" cy="576580"/>
            </a:xfrm>
            <a:custGeom>
              <a:avLst/>
              <a:gdLst/>
              <a:ahLst/>
              <a:cxnLst/>
              <a:rect l="l" t="t" r="r" b="b"/>
              <a:pathLst>
                <a:path w="1002664" h="576580">
                  <a:moveTo>
                    <a:pt x="1002546" y="0"/>
                  </a:moveTo>
                  <a:lnTo>
                    <a:pt x="0" y="576028"/>
                  </a:lnTo>
                </a:path>
              </a:pathLst>
            </a:custGeom>
            <a:ln w="9524">
              <a:solidFill>
                <a:srgbClr val="FCE471"/>
              </a:solidFill>
            </a:ln>
          </p:spPr>
          <p:txBody>
            <a:bodyPr wrap="square" lIns="0" tIns="0" rIns="0" bIns="0" rtlCol="0"/>
            <a:lstStyle/>
            <a:p>
              <a:endParaRPr/>
            </a:p>
          </p:txBody>
        </p:sp>
        <p:sp>
          <p:nvSpPr>
            <p:cNvPr id="18" name="object 18"/>
            <p:cNvSpPr/>
            <p:nvPr/>
          </p:nvSpPr>
          <p:spPr>
            <a:xfrm>
              <a:off x="1971523" y="1841737"/>
              <a:ext cx="45720" cy="35560"/>
            </a:xfrm>
            <a:custGeom>
              <a:avLst/>
              <a:gdLst/>
              <a:ahLst/>
              <a:cxnLst/>
              <a:rect l="l" t="t" r="r" b="b"/>
              <a:pathLst>
                <a:path w="45719" h="35560">
                  <a:moveTo>
                    <a:pt x="0" y="35175"/>
                  </a:moveTo>
                  <a:lnTo>
                    <a:pt x="29641" y="0"/>
                  </a:lnTo>
                  <a:lnTo>
                    <a:pt x="45317" y="27282"/>
                  </a:lnTo>
                  <a:lnTo>
                    <a:pt x="0" y="35175"/>
                  </a:lnTo>
                  <a:close/>
                </a:path>
              </a:pathLst>
            </a:custGeom>
            <a:solidFill>
              <a:srgbClr val="FCE471"/>
            </a:solidFill>
          </p:spPr>
          <p:txBody>
            <a:bodyPr wrap="square" lIns="0" tIns="0" rIns="0" bIns="0" rtlCol="0"/>
            <a:lstStyle/>
            <a:p>
              <a:endParaRPr/>
            </a:p>
          </p:txBody>
        </p:sp>
        <p:sp>
          <p:nvSpPr>
            <p:cNvPr id="19" name="object 19"/>
            <p:cNvSpPr/>
            <p:nvPr/>
          </p:nvSpPr>
          <p:spPr>
            <a:xfrm>
              <a:off x="1971523" y="1841737"/>
              <a:ext cx="45720" cy="35560"/>
            </a:xfrm>
            <a:custGeom>
              <a:avLst/>
              <a:gdLst/>
              <a:ahLst/>
              <a:cxnLst/>
              <a:rect l="l" t="t" r="r" b="b"/>
              <a:pathLst>
                <a:path w="45719" h="35560">
                  <a:moveTo>
                    <a:pt x="29641" y="0"/>
                  </a:moveTo>
                  <a:lnTo>
                    <a:pt x="0" y="35175"/>
                  </a:lnTo>
                  <a:lnTo>
                    <a:pt x="45317" y="27282"/>
                  </a:lnTo>
                  <a:lnTo>
                    <a:pt x="29641" y="0"/>
                  </a:lnTo>
                  <a:close/>
                </a:path>
              </a:pathLst>
            </a:custGeom>
            <a:ln w="9524">
              <a:solidFill>
                <a:srgbClr val="FCE471"/>
              </a:solidFill>
            </a:ln>
          </p:spPr>
          <p:txBody>
            <a:bodyPr wrap="square" lIns="0" tIns="0" rIns="0" bIns="0" rtlCol="0"/>
            <a:lstStyle/>
            <a:p>
              <a:endParaRPr/>
            </a:p>
          </p:txBody>
        </p:sp>
        <p:sp>
          <p:nvSpPr>
            <p:cNvPr id="20" name="object 20"/>
            <p:cNvSpPr/>
            <p:nvPr/>
          </p:nvSpPr>
          <p:spPr>
            <a:xfrm>
              <a:off x="6053850" y="1279350"/>
              <a:ext cx="1083945" cy="585470"/>
            </a:xfrm>
            <a:custGeom>
              <a:avLst/>
              <a:gdLst/>
              <a:ahLst/>
              <a:cxnLst/>
              <a:rect l="l" t="t" r="r" b="b"/>
              <a:pathLst>
                <a:path w="1083945" h="585469">
                  <a:moveTo>
                    <a:pt x="0" y="0"/>
                  </a:moveTo>
                  <a:lnTo>
                    <a:pt x="1083415" y="585141"/>
                  </a:lnTo>
                </a:path>
              </a:pathLst>
            </a:custGeom>
            <a:ln w="9524">
              <a:solidFill>
                <a:srgbClr val="FCE471"/>
              </a:solidFill>
            </a:ln>
          </p:spPr>
          <p:txBody>
            <a:bodyPr wrap="square" lIns="0" tIns="0" rIns="0" bIns="0" rtlCol="0"/>
            <a:lstStyle/>
            <a:p>
              <a:endParaRPr/>
            </a:p>
          </p:txBody>
        </p:sp>
        <p:sp>
          <p:nvSpPr>
            <p:cNvPr id="21" name="object 21"/>
            <p:cNvSpPr/>
            <p:nvPr/>
          </p:nvSpPr>
          <p:spPr>
            <a:xfrm>
              <a:off x="7129789" y="1850648"/>
              <a:ext cx="45720" cy="34925"/>
            </a:xfrm>
            <a:custGeom>
              <a:avLst/>
              <a:gdLst/>
              <a:ahLst/>
              <a:cxnLst/>
              <a:rect l="l" t="t" r="r" b="b"/>
              <a:pathLst>
                <a:path w="45720" h="34925">
                  <a:moveTo>
                    <a:pt x="45509" y="34383"/>
                  </a:moveTo>
                  <a:lnTo>
                    <a:pt x="0" y="27685"/>
                  </a:lnTo>
                  <a:lnTo>
                    <a:pt x="14952" y="0"/>
                  </a:lnTo>
                  <a:lnTo>
                    <a:pt x="45509" y="34383"/>
                  </a:lnTo>
                  <a:close/>
                </a:path>
              </a:pathLst>
            </a:custGeom>
            <a:solidFill>
              <a:srgbClr val="FCE471"/>
            </a:solidFill>
          </p:spPr>
          <p:txBody>
            <a:bodyPr wrap="square" lIns="0" tIns="0" rIns="0" bIns="0" rtlCol="0"/>
            <a:lstStyle/>
            <a:p>
              <a:endParaRPr/>
            </a:p>
          </p:txBody>
        </p:sp>
        <p:sp>
          <p:nvSpPr>
            <p:cNvPr id="22" name="object 22"/>
            <p:cNvSpPr/>
            <p:nvPr/>
          </p:nvSpPr>
          <p:spPr>
            <a:xfrm>
              <a:off x="7129789" y="1850648"/>
              <a:ext cx="45720" cy="34925"/>
            </a:xfrm>
            <a:custGeom>
              <a:avLst/>
              <a:gdLst/>
              <a:ahLst/>
              <a:cxnLst/>
              <a:rect l="l" t="t" r="r" b="b"/>
              <a:pathLst>
                <a:path w="45720" h="34925">
                  <a:moveTo>
                    <a:pt x="0" y="27685"/>
                  </a:moveTo>
                  <a:lnTo>
                    <a:pt x="45509" y="34383"/>
                  </a:lnTo>
                  <a:lnTo>
                    <a:pt x="14952" y="0"/>
                  </a:lnTo>
                  <a:lnTo>
                    <a:pt x="0" y="27685"/>
                  </a:lnTo>
                  <a:close/>
                </a:path>
              </a:pathLst>
            </a:custGeom>
            <a:ln w="9524">
              <a:solidFill>
                <a:srgbClr val="FCE471"/>
              </a:solidFill>
            </a:ln>
          </p:spPr>
          <p:txBody>
            <a:bodyPr wrap="square" lIns="0" tIns="0" rIns="0" bIns="0" rtlCol="0"/>
            <a:lstStyle/>
            <a:p>
              <a:endParaRPr/>
            </a:p>
          </p:txBody>
        </p:sp>
      </p:grpSp>
      <p:pic>
        <p:nvPicPr>
          <p:cNvPr id="23" name="object 23"/>
          <p:cNvPicPr/>
          <p:nvPr/>
        </p:nvPicPr>
        <p:blipFill>
          <a:blip r:embed="rId2" cstate="print"/>
          <a:stretch>
            <a:fillRect/>
          </a:stretch>
        </p:blipFill>
        <p:spPr>
          <a:xfrm>
            <a:off x="5378000" y="2773100"/>
            <a:ext cx="3555749" cy="2164700"/>
          </a:xfrm>
          <a:prstGeom prst="rect">
            <a:avLst/>
          </a:prstGeom>
        </p:spPr>
      </p:pic>
      <p:pic>
        <p:nvPicPr>
          <p:cNvPr id="24" name="object 24"/>
          <p:cNvPicPr/>
          <p:nvPr/>
        </p:nvPicPr>
        <p:blipFill>
          <a:blip r:embed="rId3" cstate="print"/>
          <a:stretch>
            <a:fillRect/>
          </a:stretch>
        </p:blipFill>
        <p:spPr>
          <a:xfrm>
            <a:off x="304800" y="2773100"/>
            <a:ext cx="3555750" cy="21364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3043" y="362584"/>
            <a:ext cx="7570470" cy="482600"/>
          </a:xfrm>
          <a:prstGeom prst="rect">
            <a:avLst/>
          </a:prstGeom>
        </p:spPr>
        <p:txBody>
          <a:bodyPr vert="horz" wrap="square" lIns="0" tIns="12700" rIns="0" bIns="0" rtlCol="0">
            <a:spAutoFit/>
          </a:bodyPr>
          <a:lstStyle/>
          <a:p>
            <a:pPr marL="12700">
              <a:lnSpc>
                <a:spcPct val="100000"/>
              </a:lnSpc>
              <a:spcBef>
                <a:spcPts val="100"/>
              </a:spcBef>
            </a:pPr>
            <a:r>
              <a:rPr sz="3000" spc="-35" dirty="0"/>
              <a:t>P</a:t>
            </a:r>
            <a:r>
              <a:rPr sz="3000" spc="-229" dirty="0"/>
              <a:t>r</a:t>
            </a:r>
            <a:r>
              <a:rPr sz="3000" spc="-50" dirty="0"/>
              <a:t>o</a:t>
            </a:r>
            <a:r>
              <a:rPr sz="3000" spc="-60" dirty="0"/>
              <a:t>c</a:t>
            </a:r>
            <a:r>
              <a:rPr sz="3000" spc="-125" dirty="0"/>
              <a:t>essi</a:t>
            </a:r>
            <a:r>
              <a:rPr sz="3000" spc="-155" dirty="0"/>
              <a:t>n</a:t>
            </a:r>
            <a:r>
              <a:rPr sz="3000" spc="-150" dirty="0"/>
              <a:t>g,</a:t>
            </a:r>
            <a:r>
              <a:rPr sz="3000" spc="-180" dirty="0"/>
              <a:t> </a:t>
            </a:r>
            <a:r>
              <a:rPr sz="3000" spc="-70" dirty="0"/>
              <a:t>De</a:t>
            </a:r>
            <a:r>
              <a:rPr sz="3000" spc="-95" dirty="0"/>
              <a:t>t</a:t>
            </a:r>
            <a:r>
              <a:rPr sz="3000" spc="-50" dirty="0"/>
              <a:t>e</a:t>
            </a:r>
            <a:r>
              <a:rPr sz="3000" spc="-25" dirty="0"/>
              <a:t>c</a:t>
            </a:r>
            <a:r>
              <a:rPr sz="3000" spc="-90" dirty="0"/>
              <a:t>tion</a:t>
            </a:r>
            <a:r>
              <a:rPr sz="3000" spc="-180" dirty="0"/>
              <a:t> </a:t>
            </a:r>
            <a:r>
              <a:rPr sz="3000" spc="-405" dirty="0"/>
              <a:t>&amp;</a:t>
            </a:r>
            <a:r>
              <a:rPr sz="3000" spc="-180" dirty="0"/>
              <a:t> </a:t>
            </a:r>
            <a:r>
              <a:rPr sz="3000" spc="-105" dirty="0"/>
              <a:t>Classiﬁcation</a:t>
            </a:r>
            <a:endParaRPr sz="3000"/>
          </a:p>
        </p:txBody>
      </p:sp>
      <p:sp>
        <p:nvSpPr>
          <p:cNvPr id="4" name="object 4"/>
          <p:cNvSpPr txBox="1"/>
          <p:nvPr/>
        </p:nvSpPr>
        <p:spPr>
          <a:xfrm>
            <a:off x="73025" y="2743087"/>
            <a:ext cx="6781800" cy="1913889"/>
          </a:xfrm>
          <a:prstGeom prst="rect">
            <a:avLst/>
          </a:prstGeom>
        </p:spPr>
        <p:txBody>
          <a:bodyPr vert="horz" wrap="square" lIns="0" tIns="12700" rIns="0" bIns="0" rtlCol="0">
            <a:spAutoFit/>
          </a:bodyPr>
          <a:lstStyle/>
          <a:p>
            <a:pPr marL="12700">
              <a:lnSpc>
                <a:spcPct val="100000"/>
              </a:lnSpc>
              <a:spcBef>
                <a:spcPts val="100"/>
              </a:spcBef>
              <a:tabLst>
                <a:tab pos="2206625" algn="l"/>
                <a:tab pos="4452620" algn="l"/>
              </a:tabLst>
            </a:pPr>
            <a:r>
              <a:rPr sz="1100" spc="35" dirty="0">
                <a:latin typeface="Tahoma"/>
                <a:cs typeface="Tahoma"/>
              </a:rPr>
              <a:t>Frame</a:t>
            </a:r>
            <a:r>
              <a:rPr sz="1100" spc="-50" dirty="0">
                <a:latin typeface="Tahoma"/>
                <a:cs typeface="Tahoma"/>
              </a:rPr>
              <a:t> </a:t>
            </a:r>
            <a:r>
              <a:rPr sz="1100" spc="25" dirty="0">
                <a:latin typeface="Tahoma"/>
                <a:cs typeface="Tahoma"/>
              </a:rPr>
              <a:t>after</a:t>
            </a:r>
            <a:r>
              <a:rPr sz="1100" spc="-55" dirty="0">
                <a:latin typeface="Tahoma"/>
                <a:cs typeface="Tahoma"/>
              </a:rPr>
              <a:t> </a:t>
            </a:r>
            <a:r>
              <a:rPr sz="1100" spc="30" dirty="0">
                <a:latin typeface="Tahoma"/>
                <a:cs typeface="Tahoma"/>
              </a:rPr>
              <a:t>Down-Sampling	Converting</a:t>
            </a:r>
            <a:r>
              <a:rPr sz="1100" spc="-55" dirty="0">
                <a:latin typeface="Tahoma"/>
                <a:cs typeface="Tahoma"/>
              </a:rPr>
              <a:t> </a:t>
            </a:r>
            <a:r>
              <a:rPr sz="1100" spc="30" dirty="0">
                <a:latin typeface="Tahoma"/>
                <a:cs typeface="Tahoma"/>
              </a:rPr>
              <a:t>image</a:t>
            </a:r>
            <a:r>
              <a:rPr sz="1100" spc="-45" dirty="0">
                <a:latin typeface="Tahoma"/>
                <a:cs typeface="Tahoma"/>
              </a:rPr>
              <a:t> </a:t>
            </a:r>
            <a:r>
              <a:rPr sz="1100" spc="40" dirty="0">
                <a:latin typeface="Tahoma"/>
                <a:cs typeface="Tahoma"/>
              </a:rPr>
              <a:t>to</a:t>
            </a:r>
            <a:r>
              <a:rPr sz="1100" spc="-50" dirty="0">
                <a:latin typeface="Tahoma"/>
                <a:cs typeface="Tahoma"/>
              </a:rPr>
              <a:t> </a:t>
            </a:r>
            <a:r>
              <a:rPr sz="1100" spc="25" dirty="0">
                <a:latin typeface="Tahoma"/>
                <a:cs typeface="Tahoma"/>
              </a:rPr>
              <a:t>Grayscale	</a:t>
            </a:r>
            <a:r>
              <a:rPr sz="1100" spc="45" dirty="0">
                <a:latin typeface="Tahoma"/>
                <a:cs typeface="Tahoma"/>
              </a:rPr>
              <a:t>Contour</a:t>
            </a:r>
            <a:r>
              <a:rPr sz="1100" spc="-70" dirty="0">
                <a:latin typeface="Tahoma"/>
                <a:cs typeface="Tahoma"/>
              </a:rPr>
              <a:t> </a:t>
            </a:r>
            <a:r>
              <a:rPr sz="1100" spc="40" dirty="0">
                <a:latin typeface="Tahoma"/>
                <a:cs typeface="Tahoma"/>
              </a:rPr>
              <a:t>Masking</a:t>
            </a:r>
            <a:r>
              <a:rPr sz="1100" spc="-65" dirty="0">
                <a:latin typeface="Tahoma"/>
                <a:cs typeface="Tahoma"/>
              </a:rPr>
              <a:t> </a:t>
            </a:r>
            <a:r>
              <a:rPr sz="1100" spc="35" dirty="0">
                <a:latin typeface="Tahoma"/>
                <a:cs typeface="Tahoma"/>
              </a:rPr>
              <a:t>of</a:t>
            </a:r>
            <a:r>
              <a:rPr sz="1100" spc="-70" dirty="0">
                <a:latin typeface="Tahoma"/>
                <a:cs typeface="Tahoma"/>
              </a:rPr>
              <a:t> </a:t>
            </a:r>
            <a:r>
              <a:rPr sz="1100" spc="50" dirty="0">
                <a:latin typeface="Tahoma"/>
                <a:cs typeface="Tahoma"/>
              </a:rPr>
              <a:t>hand</a:t>
            </a:r>
            <a:r>
              <a:rPr sz="1100" spc="-70" dirty="0">
                <a:latin typeface="Tahoma"/>
                <a:cs typeface="Tahoma"/>
              </a:rPr>
              <a:t> </a:t>
            </a:r>
            <a:r>
              <a:rPr sz="1100" spc="25" dirty="0">
                <a:latin typeface="Tahoma"/>
                <a:cs typeface="Tahoma"/>
              </a:rPr>
              <a:t>gesture</a:t>
            </a:r>
            <a:endParaRPr sz="1100">
              <a:latin typeface="Tahoma"/>
              <a:cs typeface="Tahoma"/>
            </a:endParaRPr>
          </a:p>
          <a:p>
            <a:pPr>
              <a:lnSpc>
                <a:spcPct val="100000"/>
              </a:lnSpc>
              <a:spcBef>
                <a:spcPts val="30"/>
              </a:spcBef>
            </a:pPr>
            <a:endParaRPr sz="1650">
              <a:latin typeface="Tahoma"/>
              <a:cs typeface="Tahoma"/>
            </a:endParaRPr>
          </a:p>
          <a:p>
            <a:pPr marL="815975" marR="811530" indent="-320675">
              <a:lnSpc>
                <a:spcPct val="100000"/>
              </a:lnSpc>
              <a:spcBef>
                <a:spcPts val="5"/>
              </a:spcBef>
              <a:buFont typeface="Arial MT"/>
              <a:buChar char="●"/>
              <a:tabLst>
                <a:tab pos="815975" algn="l"/>
                <a:tab pos="816610" algn="l"/>
              </a:tabLst>
            </a:pPr>
            <a:r>
              <a:rPr sz="1200" spc="40" dirty="0">
                <a:latin typeface="Tahoma"/>
                <a:cs typeface="Tahoma"/>
              </a:rPr>
              <a:t>Threshold</a:t>
            </a:r>
            <a:r>
              <a:rPr sz="1200" spc="-70" dirty="0">
                <a:latin typeface="Tahoma"/>
                <a:cs typeface="Tahoma"/>
              </a:rPr>
              <a:t> </a:t>
            </a:r>
            <a:r>
              <a:rPr sz="1200" spc="40" dirty="0">
                <a:latin typeface="Tahoma"/>
                <a:cs typeface="Tahoma"/>
              </a:rPr>
              <a:t>Contouring</a:t>
            </a:r>
            <a:r>
              <a:rPr sz="1200" spc="-70" dirty="0">
                <a:latin typeface="Tahoma"/>
                <a:cs typeface="Tahoma"/>
              </a:rPr>
              <a:t> </a:t>
            </a:r>
            <a:r>
              <a:rPr sz="1200" spc="30" dirty="0">
                <a:latin typeface="Tahoma"/>
                <a:cs typeface="Tahoma"/>
              </a:rPr>
              <a:t>is</a:t>
            </a:r>
            <a:r>
              <a:rPr sz="1200" spc="-70" dirty="0">
                <a:latin typeface="Tahoma"/>
                <a:cs typeface="Tahoma"/>
              </a:rPr>
              <a:t> </a:t>
            </a:r>
            <a:r>
              <a:rPr sz="1200" spc="55" dirty="0">
                <a:latin typeface="Tahoma"/>
                <a:cs typeface="Tahoma"/>
              </a:rPr>
              <a:t>performed</a:t>
            </a:r>
            <a:r>
              <a:rPr sz="1200" spc="-70" dirty="0">
                <a:latin typeface="Tahoma"/>
                <a:cs typeface="Tahoma"/>
              </a:rPr>
              <a:t> </a:t>
            </a:r>
            <a:r>
              <a:rPr sz="1200" spc="45" dirty="0">
                <a:latin typeface="Tahoma"/>
                <a:cs typeface="Tahoma"/>
              </a:rPr>
              <a:t>to</a:t>
            </a:r>
            <a:r>
              <a:rPr sz="1200" spc="-70" dirty="0">
                <a:latin typeface="Tahoma"/>
                <a:cs typeface="Tahoma"/>
              </a:rPr>
              <a:t> </a:t>
            </a:r>
            <a:r>
              <a:rPr sz="1200" spc="35" dirty="0">
                <a:latin typeface="Tahoma"/>
                <a:cs typeface="Tahoma"/>
              </a:rPr>
              <a:t>segment</a:t>
            </a:r>
            <a:r>
              <a:rPr sz="1200" spc="-70" dirty="0">
                <a:latin typeface="Tahoma"/>
                <a:cs typeface="Tahoma"/>
              </a:rPr>
              <a:t> </a:t>
            </a:r>
            <a:r>
              <a:rPr sz="1200" spc="40" dirty="0">
                <a:latin typeface="Tahoma"/>
                <a:cs typeface="Tahoma"/>
              </a:rPr>
              <a:t>the</a:t>
            </a:r>
            <a:r>
              <a:rPr sz="1200" spc="-70" dirty="0">
                <a:latin typeface="Tahoma"/>
                <a:cs typeface="Tahoma"/>
              </a:rPr>
              <a:t> </a:t>
            </a:r>
            <a:r>
              <a:rPr sz="1200" spc="55" dirty="0">
                <a:latin typeface="Tahoma"/>
                <a:cs typeface="Tahoma"/>
              </a:rPr>
              <a:t>hand</a:t>
            </a:r>
            <a:r>
              <a:rPr sz="1200" spc="-65" dirty="0">
                <a:latin typeface="Tahoma"/>
                <a:cs typeface="Tahoma"/>
              </a:rPr>
              <a:t> </a:t>
            </a:r>
            <a:r>
              <a:rPr sz="1200" spc="35" dirty="0">
                <a:latin typeface="Tahoma"/>
                <a:cs typeface="Tahoma"/>
              </a:rPr>
              <a:t>image</a:t>
            </a:r>
            <a:r>
              <a:rPr sz="1200" spc="-70" dirty="0">
                <a:latin typeface="Tahoma"/>
                <a:cs typeface="Tahoma"/>
              </a:rPr>
              <a:t> </a:t>
            </a:r>
            <a:r>
              <a:rPr sz="1200" spc="55" dirty="0">
                <a:latin typeface="Tahoma"/>
                <a:cs typeface="Tahoma"/>
              </a:rPr>
              <a:t>from</a:t>
            </a:r>
            <a:r>
              <a:rPr sz="1200" spc="-70" dirty="0">
                <a:latin typeface="Tahoma"/>
                <a:cs typeface="Tahoma"/>
              </a:rPr>
              <a:t> </a:t>
            </a:r>
            <a:r>
              <a:rPr sz="1200" spc="40" dirty="0">
                <a:latin typeface="Tahoma"/>
                <a:cs typeface="Tahoma"/>
              </a:rPr>
              <a:t>the </a:t>
            </a:r>
            <a:r>
              <a:rPr sz="1200" spc="-360" dirty="0">
                <a:latin typeface="Tahoma"/>
                <a:cs typeface="Tahoma"/>
              </a:rPr>
              <a:t> </a:t>
            </a:r>
            <a:r>
              <a:rPr sz="1200" spc="30" dirty="0">
                <a:latin typeface="Tahoma"/>
                <a:cs typeface="Tahoma"/>
              </a:rPr>
              <a:t>background.</a:t>
            </a:r>
            <a:endParaRPr sz="1200">
              <a:latin typeface="Tahoma"/>
              <a:cs typeface="Tahoma"/>
            </a:endParaRPr>
          </a:p>
          <a:p>
            <a:pPr marL="815975" indent="-321310">
              <a:lnSpc>
                <a:spcPct val="100000"/>
              </a:lnSpc>
              <a:buFont typeface="Arial MT"/>
              <a:buChar char="●"/>
              <a:tabLst>
                <a:tab pos="815975" algn="l"/>
                <a:tab pos="816610" algn="l"/>
              </a:tabLst>
            </a:pPr>
            <a:r>
              <a:rPr sz="1200" spc="40" dirty="0">
                <a:latin typeface="Tahoma"/>
                <a:cs typeface="Tahoma"/>
              </a:rPr>
              <a:t>Threshold</a:t>
            </a:r>
            <a:r>
              <a:rPr sz="1200" spc="-70" dirty="0">
                <a:latin typeface="Tahoma"/>
                <a:cs typeface="Tahoma"/>
              </a:rPr>
              <a:t> </a:t>
            </a:r>
            <a:r>
              <a:rPr sz="1200" spc="35" dirty="0">
                <a:latin typeface="Tahoma"/>
                <a:cs typeface="Tahoma"/>
              </a:rPr>
              <a:t>masking</a:t>
            </a:r>
            <a:r>
              <a:rPr sz="1200" spc="-65" dirty="0">
                <a:latin typeface="Tahoma"/>
                <a:cs typeface="Tahoma"/>
              </a:rPr>
              <a:t> </a:t>
            </a:r>
            <a:r>
              <a:rPr sz="1200" spc="30" dirty="0">
                <a:latin typeface="Tahoma"/>
                <a:cs typeface="Tahoma"/>
              </a:rPr>
              <a:t>is</a:t>
            </a:r>
            <a:r>
              <a:rPr sz="1200" spc="-65" dirty="0">
                <a:latin typeface="Tahoma"/>
                <a:cs typeface="Tahoma"/>
              </a:rPr>
              <a:t> </a:t>
            </a:r>
            <a:r>
              <a:rPr sz="1200" spc="50" dirty="0">
                <a:latin typeface="Tahoma"/>
                <a:cs typeface="Tahoma"/>
              </a:rPr>
              <a:t>used</a:t>
            </a:r>
            <a:r>
              <a:rPr sz="1200" spc="-65" dirty="0">
                <a:latin typeface="Tahoma"/>
                <a:cs typeface="Tahoma"/>
              </a:rPr>
              <a:t> </a:t>
            </a:r>
            <a:r>
              <a:rPr sz="1200" spc="45" dirty="0">
                <a:latin typeface="Tahoma"/>
                <a:cs typeface="Tahoma"/>
              </a:rPr>
              <a:t>to</a:t>
            </a:r>
            <a:r>
              <a:rPr sz="1200" spc="-65" dirty="0">
                <a:latin typeface="Tahoma"/>
                <a:cs typeface="Tahoma"/>
              </a:rPr>
              <a:t> </a:t>
            </a:r>
            <a:r>
              <a:rPr sz="1200" spc="35" dirty="0">
                <a:latin typeface="Tahoma"/>
                <a:cs typeface="Tahoma"/>
              </a:rPr>
              <a:t>exclude</a:t>
            </a:r>
            <a:r>
              <a:rPr sz="1200" spc="-65" dirty="0">
                <a:latin typeface="Tahoma"/>
                <a:cs typeface="Tahoma"/>
              </a:rPr>
              <a:t> </a:t>
            </a:r>
            <a:r>
              <a:rPr sz="1200" spc="35" dirty="0">
                <a:latin typeface="Tahoma"/>
                <a:cs typeface="Tahoma"/>
              </a:rPr>
              <a:t>unnecessary</a:t>
            </a:r>
            <a:r>
              <a:rPr sz="1200" spc="-65" dirty="0">
                <a:latin typeface="Tahoma"/>
                <a:cs typeface="Tahoma"/>
              </a:rPr>
              <a:t> </a:t>
            </a:r>
            <a:r>
              <a:rPr sz="1200" spc="55" dirty="0">
                <a:latin typeface="Tahoma"/>
                <a:cs typeface="Tahoma"/>
              </a:rPr>
              <a:t>from</a:t>
            </a:r>
            <a:r>
              <a:rPr sz="1200" spc="-65" dirty="0">
                <a:latin typeface="Tahoma"/>
                <a:cs typeface="Tahoma"/>
              </a:rPr>
              <a:t> </a:t>
            </a:r>
            <a:r>
              <a:rPr sz="1200" spc="35" dirty="0">
                <a:latin typeface="Tahoma"/>
                <a:cs typeface="Tahoma"/>
              </a:rPr>
              <a:t>image</a:t>
            </a:r>
            <a:r>
              <a:rPr sz="1200" spc="-65" dirty="0">
                <a:latin typeface="Tahoma"/>
                <a:cs typeface="Tahoma"/>
              </a:rPr>
              <a:t> </a:t>
            </a:r>
            <a:r>
              <a:rPr sz="1200" spc="35" dirty="0">
                <a:latin typeface="Tahoma"/>
                <a:cs typeface="Tahoma"/>
              </a:rPr>
              <a:t>processing</a:t>
            </a:r>
            <a:endParaRPr sz="1200">
              <a:latin typeface="Tahoma"/>
              <a:cs typeface="Tahoma"/>
            </a:endParaRPr>
          </a:p>
          <a:p>
            <a:pPr marL="815975" marR="436245" indent="-320675">
              <a:lnSpc>
                <a:spcPct val="100000"/>
              </a:lnSpc>
              <a:buFont typeface="Arial MT"/>
              <a:buChar char="●"/>
              <a:tabLst>
                <a:tab pos="815975" algn="l"/>
                <a:tab pos="816610" algn="l"/>
              </a:tabLst>
            </a:pPr>
            <a:r>
              <a:rPr sz="1200" spc="45" dirty="0">
                <a:latin typeface="Tahoma"/>
                <a:cs typeface="Tahoma"/>
              </a:rPr>
              <a:t>Contours</a:t>
            </a:r>
            <a:r>
              <a:rPr sz="1200" spc="-70" dirty="0">
                <a:latin typeface="Tahoma"/>
                <a:cs typeface="Tahoma"/>
              </a:rPr>
              <a:t> </a:t>
            </a:r>
            <a:r>
              <a:rPr sz="1200" spc="55" dirty="0">
                <a:latin typeface="Tahoma"/>
                <a:cs typeface="Tahoma"/>
              </a:rPr>
              <a:t>deﬁned</a:t>
            </a:r>
            <a:r>
              <a:rPr sz="1200" spc="-65" dirty="0">
                <a:latin typeface="Tahoma"/>
                <a:cs typeface="Tahoma"/>
              </a:rPr>
              <a:t> </a:t>
            </a:r>
            <a:r>
              <a:rPr sz="1200" spc="30" dirty="0">
                <a:latin typeface="Tahoma"/>
                <a:cs typeface="Tahoma"/>
              </a:rPr>
              <a:t>as</a:t>
            </a:r>
            <a:r>
              <a:rPr sz="1200" spc="-70" dirty="0">
                <a:latin typeface="Tahoma"/>
                <a:cs typeface="Tahoma"/>
              </a:rPr>
              <a:t> </a:t>
            </a:r>
            <a:r>
              <a:rPr sz="1200" spc="35" dirty="0">
                <a:latin typeface="Tahoma"/>
                <a:cs typeface="Tahoma"/>
              </a:rPr>
              <a:t>a</a:t>
            </a:r>
            <a:r>
              <a:rPr sz="1200" spc="-65" dirty="0">
                <a:latin typeface="Tahoma"/>
                <a:cs typeface="Tahoma"/>
              </a:rPr>
              <a:t> </a:t>
            </a:r>
            <a:r>
              <a:rPr sz="1200" spc="35" dirty="0">
                <a:latin typeface="Tahoma"/>
                <a:cs typeface="Tahoma"/>
              </a:rPr>
              <a:t>curve</a:t>
            </a:r>
            <a:r>
              <a:rPr sz="1200" spc="-60" dirty="0">
                <a:latin typeface="Tahoma"/>
                <a:cs typeface="Tahoma"/>
              </a:rPr>
              <a:t> </a:t>
            </a:r>
            <a:r>
              <a:rPr sz="1200" spc="35" dirty="0">
                <a:latin typeface="Tahoma"/>
                <a:cs typeface="Tahoma"/>
              </a:rPr>
              <a:t>that</a:t>
            </a:r>
            <a:r>
              <a:rPr sz="1200" spc="-70" dirty="0">
                <a:latin typeface="Tahoma"/>
                <a:cs typeface="Tahoma"/>
              </a:rPr>
              <a:t> </a:t>
            </a:r>
            <a:r>
              <a:rPr sz="1200" spc="40" dirty="0">
                <a:latin typeface="Tahoma"/>
                <a:cs typeface="Tahoma"/>
              </a:rPr>
              <a:t>connects</a:t>
            </a:r>
            <a:r>
              <a:rPr sz="1200" spc="-60" dirty="0">
                <a:latin typeface="Tahoma"/>
                <a:cs typeface="Tahoma"/>
              </a:rPr>
              <a:t> </a:t>
            </a:r>
            <a:r>
              <a:rPr sz="1200" spc="25" dirty="0">
                <a:latin typeface="Tahoma"/>
                <a:cs typeface="Tahoma"/>
              </a:rPr>
              <a:t>all</a:t>
            </a:r>
            <a:r>
              <a:rPr sz="1200" spc="-70" dirty="0">
                <a:latin typeface="Tahoma"/>
                <a:cs typeface="Tahoma"/>
              </a:rPr>
              <a:t> </a:t>
            </a:r>
            <a:r>
              <a:rPr sz="1200" spc="40" dirty="0">
                <a:latin typeface="Tahoma"/>
                <a:cs typeface="Tahoma"/>
              </a:rPr>
              <a:t>the</a:t>
            </a:r>
            <a:r>
              <a:rPr sz="1200" spc="-65" dirty="0">
                <a:latin typeface="Tahoma"/>
                <a:cs typeface="Tahoma"/>
              </a:rPr>
              <a:t> </a:t>
            </a:r>
            <a:r>
              <a:rPr sz="1200" spc="50" dirty="0">
                <a:latin typeface="Tahoma"/>
                <a:cs typeface="Tahoma"/>
              </a:rPr>
              <a:t>continuous</a:t>
            </a:r>
            <a:r>
              <a:rPr sz="1200" spc="-60" dirty="0">
                <a:latin typeface="Tahoma"/>
                <a:cs typeface="Tahoma"/>
              </a:rPr>
              <a:t> </a:t>
            </a:r>
            <a:r>
              <a:rPr sz="1200" spc="45" dirty="0">
                <a:latin typeface="Tahoma"/>
                <a:cs typeface="Tahoma"/>
              </a:rPr>
              <a:t>points</a:t>
            </a:r>
            <a:r>
              <a:rPr sz="1200" spc="-70" dirty="0">
                <a:latin typeface="Tahoma"/>
                <a:cs typeface="Tahoma"/>
              </a:rPr>
              <a:t> </a:t>
            </a:r>
            <a:r>
              <a:rPr sz="1200" spc="10" dirty="0">
                <a:latin typeface="Tahoma"/>
                <a:cs typeface="Tahoma"/>
              </a:rPr>
              <a:t>(along</a:t>
            </a:r>
            <a:r>
              <a:rPr sz="1200" spc="-65" dirty="0">
                <a:latin typeface="Tahoma"/>
                <a:cs typeface="Tahoma"/>
              </a:rPr>
              <a:t> </a:t>
            </a:r>
            <a:r>
              <a:rPr sz="1200" spc="40" dirty="0">
                <a:latin typeface="Tahoma"/>
                <a:cs typeface="Tahoma"/>
              </a:rPr>
              <a:t>the </a:t>
            </a:r>
            <a:r>
              <a:rPr sz="1200" spc="-360" dirty="0">
                <a:latin typeface="Tahoma"/>
                <a:cs typeface="Tahoma"/>
              </a:rPr>
              <a:t> </a:t>
            </a:r>
            <a:r>
              <a:rPr sz="1200" spc="20" dirty="0">
                <a:latin typeface="Tahoma"/>
                <a:cs typeface="Tahoma"/>
              </a:rPr>
              <a:t>boundary),</a:t>
            </a:r>
            <a:endParaRPr sz="1200">
              <a:latin typeface="Tahoma"/>
              <a:cs typeface="Tahoma"/>
            </a:endParaRPr>
          </a:p>
          <a:p>
            <a:pPr marL="815975" indent="-321310">
              <a:lnSpc>
                <a:spcPct val="100000"/>
              </a:lnSpc>
              <a:buFont typeface="Arial MT"/>
              <a:buChar char="●"/>
              <a:tabLst>
                <a:tab pos="815975" algn="l"/>
                <a:tab pos="816610" algn="l"/>
              </a:tabLst>
            </a:pPr>
            <a:r>
              <a:rPr sz="1200" spc="30" dirty="0">
                <a:latin typeface="Tahoma"/>
                <a:cs typeface="Tahoma"/>
              </a:rPr>
              <a:t>Skeletonization</a:t>
            </a:r>
            <a:r>
              <a:rPr sz="1200" spc="-60" dirty="0">
                <a:latin typeface="Tahoma"/>
                <a:cs typeface="Tahoma"/>
              </a:rPr>
              <a:t> </a:t>
            </a:r>
            <a:r>
              <a:rPr sz="1200" spc="-40" dirty="0">
                <a:latin typeface="Tahoma"/>
                <a:cs typeface="Tahoma"/>
              </a:rPr>
              <a:t>[4]</a:t>
            </a:r>
            <a:r>
              <a:rPr sz="1200" spc="-60" dirty="0">
                <a:latin typeface="Tahoma"/>
                <a:cs typeface="Tahoma"/>
              </a:rPr>
              <a:t> </a:t>
            </a:r>
            <a:r>
              <a:rPr sz="1200" spc="30" dirty="0">
                <a:latin typeface="Tahoma"/>
                <a:cs typeface="Tahoma"/>
              </a:rPr>
              <a:t>is</a:t>
            </a:r>
            <a:r>
              <a:rPr sz="1200" spc="-65" dirty="0">
                <a:latin typeface="Tahoma"/>
                <a:cs typeface="Tahoma"/>
              </a:rPr>
              <a:t> </a:t>
            </a:r>
            <a:r>
              <a:rPr sz="1200" spc="35" dirty="0">
                <a:latin typeface="Tahoma"/>
                <a:cs typeface="Tahoma"/>
              </a:rPr>
              <a:t>a</a:t>
            </a:r>
            <a:r>
              <a:rPr sz="1200" spc="-60" dirty="0">
                <a:latin typeface="Tahoma"/>
                <a:cs typeface="Tahoma"/>
              </a:rPr>
              <a:t> </a:t>
            </a:r>
            <a:r>
              <a:rPr sz="1200" spc="55" dirty="0">
                <a:latin typeface="Tahoma"/>
                <a:cs typeface="Tahoma"/>
              </a:rPr>
              <a:t>method</a:t>
            </a:r>
            <a:r>
              <a:rPr sz="1200" spc="-65" dirty="0">
                <a:latin typeface="Tahoma"/>
                <a:cs typeface="Tahoma"/>
              </a:rPr>
              <a:t> </a:t>
            </a:r>
            <a:r>
              <a:rPr sz="1200" spc="45" dirty="0">
                <a:latin typeface="Tahoma"/>
                <a:cs typeface="Tahoma"/>
              </a:rPr>
              <a:t>for</a:t>
            </a:r>
            <a:r>
              <a:rPr sz="1200" spc="-65" dirty="0">
                <a:latin typeface="Tahoma"/>
                <a:cs typeface="Tahoma"/>
              </a:rPr>
              <a:t> </a:t>
            </a:r>
            <a:r>
              <a:rPr sz="1200" spc="35" dirty="0">
                <a:latin typeface="Tahoma"/>
                <a:cs typeface="Tahoma"/>
              </a:rPr>
              <a:t>reducing</a:t>
            </a:r>
            <a:r>
              <a:rPr sz="1200" spc="-60" dirty="0">
                <a:latin typeface="Tahoma"/>
                <a:cs typeface="Tahoma"/>
              </a:rPr>
              <a:t> </a:t>
            </a:r>
            <a:r>
              <a:rPr sz="1200" spc="45" dirty="0">
                <a:latin typeface="Tahoma"/>
                <a:cs typeface="Tahoma"/>
              </a:rPr>
              <a:t>foreground</a:t>
            </a:r>
            <a:r>
              <a:rPr sz="1200" spc="-65" dirty="0">
                <a:latin typeface="Tahoma"/>
                <a:cs typeface="Tahoma"/>
              </a:rPr>
              <a:t> </a:t>
            </a:r>
            <a:r>
              <a:rPr sz="1200" spc="35" dirty="0">
                <a:latin typeface="Tahoma"/>
                <a:cs typeface="Tahoma"/>
              </a:rPr>
              <a:t>regions</a:t>
            </a:r>
            <a:r>
              <a:rPr sz="1200" spc="-65" dirty="0">
                <a:latin typeface="Tahoma"/>
                <a:cs typeface="Tahoma"/>
              </a:rPr>
              <a:t> </a:t>
            </a:r>
            <a:r>
              <a:rPr sz="1200" spc="45" dirty="0">
                <a:latin typeface="Tahoma"/>
                <a:cs typeface="Tahoma"/>
              </a:rPr>
              <a:t>to</a:t>
            </a:r>
            <a:r>
              <a:rPr sz="1200" spc="-60" dirty="0">
                <a:latin typeface="Tahoma"/>
                <a:cs typeface="Tahoma"/>
              </a:rPr>
              <a:t> </a:t>
            </a:r>
            <a:r>
              <a:rPr sz="1200" spc="35" dirty="0">
                <a:latin typeface="Tahoma"/>
                <a:cs typeface="Tahoma"/>
              </a:rPr>
              <a:t>a</a:t>
            </a:r>
            <a:r>
              <a:rPr sz="1200" spc="-65" dirty="0">
                <a:latin typeface="Tahoma"/>
                <a:cs typeface="Tahoma"/>
              </a:rPr>
              <a:t> </a:t>
            </a:r>
            <a:r>
              <a:rPr sz="1200" spc="20" dirty="0">
                <a:latin typeface="Tahoma"/>
                <a:cs typeface="Tahoma"/>
              </a:rPr>
              <a:t>skeletal.</a:t>
            </a:r>
            <a:endParaRPr sz="1200">
              <a:latin typeface="Tahoma"/>
              <a:cs typeface="Tahoma"/>
            </a:endParaRPr>
          </a:p>
          <a:p>
            <a:pPr marL="815975" marR="5080" indent="-320675">
              <a:lnSpc>
                <a:spcPct val="100000"/>
              </a:lnSpc>
              <a:buFont typeface="Arial MT"/>
              <a:buChar char="●"/>
              <a:tabLst>
                <a:tab pos="815975" algn="l"/>
                <a:tab pos="816610" algn="l"/>
              </a:tabLst>
            </a:pPr>
            <a:r>
              <a:rPr sz="1200" spc="30" dirty="0">
                <a:latin typeface="Tahoma"/>
                <a:cs typeface="Tahoma"/>
              </a:rPr>
              <a:t>Applying</a:t>
            </a:r>
            <a:r>
              <a:rPr sz="1200" spc="-55" dirty="0">
                <a:latin typeface="Tahoma"/>
                <a:cs typeface="Tahoma"/>
              </a:rPr>
              <a:t> </a:t>
            </a:r>
            <a:r>
              <a:rPr sz="1200" spc="40" dirty="0">
                <a:latin typeface="Tahoma"/>
                <a:cs typeface="Tahoma"/>
              </a:rPr>
              <a:t>Gaussian</a:t>
            </a:r>
            <a:r>
              <a:rPr sz="1200" spc="-55" dirty="0">
                <a:latin typeface="Tahoma"/>
                <a:cs typeface="Tahoma"/>
              </a:rPr>
              <a:t> </a:t>
            </a:r>
            <a:r>
              <a:rPr sz="1200" spc="20" dirty="0">
                <a:latin typeface="Tahoma"/>
                <a:cs typeface="Tahoma"/>
              </a:rPr>
              <a:t>ﬁlter,</a:t>
            </a:r>
            <a:r>
              <a:rPr sz="1200" spc="-60" dirty="0">
                <a:latin typeface="Tahoma"/>
                <a:cs typeface="Tahoma"/>
              </a:rPr>
              <a:t> </a:t>
            </a:r>
            <a:r>
              <a:rPr sz="1200" spc="40" dirty="0">
                <a:latin typeface="Tahoma"/>
                <a:cs typeface="Tahoma"/>
              </a:rPr>
              <a:t>doubling</a:t>
            </a:r>
            <a:r>
              <a:rPr sz="1200" spc="-55" dirty="0">
                <a:latin typeface="Tahoma"/>
                <a:cs typeface="Tahoma"/>
              </a:rPr>
              <a:t> </a:t>
            </a:r>
            <a:r>
              <a:rPr sz="1200" spc="40" dirty="0">
                <a:latin typeface="Tahoma"/>
                <a:cs typeface="Tahoma"/>
              </a:rPr>
              <a:t>the</a:t>
            </a:r>
            <a:r>
              <a:rPr sz="1200" spc="-60" dirty="0">
                <a:latin typeface="Tahoma"/>
                <a:cs typeface="Tahoma"/>
              </a:rPr>
              <a:t> </a:t>
            </a:r>
            <a:r>
              <a:rPr sz="1200" spc="45" dirty="0">
                <a:latin typeface="Tahoma"/>
                <a:cs typeface="Tahoma"/>
              </a:rPr>
              <a:t>threshold</a:t>
            </a:r>
            <a:r>
              <a:rPr sz="1200" spc="-60" dirty="0">
                <a:latin typeface="Tahoma"/>
                <a:cs typeface="Tahoma"/>
              </a:rPr>
              <a:t> </a:t>
            </a:r>
            <a:r>
              <a:rPr sz="1200" spc="45" dirty="0">
                <a:latin typeface="Tahoma"/>
                <a:cs typeface="Tahoma"/>
              </a:rPr>
              <a:t>to</a:t>
            </a:r>
            <a:r>
              <a:rPr sz="1200" spc="-60" dirty="0">
                <a:latin typeface="Tahoma"/>
                <a:cs typeface="Tahoma"/>
              </a:rPr>
              <a:t> </a:t>
            </a:r>
            <a:r>
              <a:rPr sz="1200" spc="30" dirty="0">
                <a:latin typeface="Tahoma"/>
                <a:cs typeface="Tahoma"/>
              </a:rPr>
              <a:t>detect</a:t>
            </a:r>
            <a:r>
              <a:rPr sz="1200" spc="-55" dirty="0">
                <a:latin typeface="Tahoma"/>
                <a:cs typeface="Tahoma"/>
              </a:rPr>
              <a:t> </a:t>
            </a:r>
            <a:r>
              <a:rPr sz="1200" spc="40" dirty="0">
                <a:latin typeface="Tahoma"/>
                <a:cs typeface="Tahoma"/>
              </a:rPr>
              <a:t>possible</a:t>
            </a:r>
            <a:r>
              <a:rPr sz="1200" spc="-60" dirty="0">
                <a:latin typeface="Tahoma"/>
                <a:cs typeface="Tahoma"/>
              </a:rPr>
              <a:t> </a:t>
            </a:r>
            <a:r>
              <a:rPr sz="1200" spc="15" dirty="0">
                <a:latin typeface="Tahoma"/>
                <a:cs typeface="Tahoma"/>
              </a:rPr>
              <a:t>edges,</a:t>
            </a:r>
            <a:r>
              <a:rPr sz="1200" spc="-60" dirty="0">
                <a:latin typeface="Tahoma"/>
                <a:cs typeface="Tahoma"/>
              </a:rPr>
              <a:t> </a:t>
            </a:r>
            <a:r>
              <a:rPr sz="1200" spc="30" dirty="0">
                <a:latin typeface="Tahoma"/>
                <a:cs typeface="Tahoma"/>
              </a:rPr>
              <a:t>calculating </a:t>
            </a:r>
            <a:r>
              <a:rPr sz="1200" spc="-360" dirty="0">
                <a:latin typeface="Tahoma"/>
                <a:cs typeface="Tahoma"/>
              </a:rPr>
              <a:t> </a:t>
            </a:r>
            <a:r>
              <a:rPr sz="1200" spc="30" dirty="0">
                <a:latin typeface="Tahoma"/>
                <a:cs typeface="Tahoma"/>
              </a:rPr>
              <a:t>intensity</a:t>
            </a:r>
            <a:r>
              <a:rPr sz="1200" spc="-70" dirty="0">
                <a:latin typeface="Tahoma"/>
                <a:cs typeface="Tahoma"/>
              </a:rPr>
              <a:t> </a:t>
            </a:r>
            <a:r>
              <a:rPr sz="1200" spc="35" dirty="0">
                <a:latin typeface="Tahoma"/>
                <a:cs typeface="Tahoma"/>
              </a:rPr>
              <a:t>gradient</a:t>
            </a:r>
            <a:r>
              <a:rPr sz="1200" spc="-70" dirty="0">
                <a:latin typeface="Tahoma"/>
                <a:cs typeface="Tahoma"/>
              </a:rPr>
              <a:t> </a:t>
            </a:r>
            <a:r>
              <a:rPr sz="1200" spc="40" dirty="0">
                <a:latin typeface="Tahoma"/>
                <a:cs typeface="Tahoma"/>
              </a:rPr>
              <a:t>are</a:t>
            </a:r>
            <a:r>
              <a:rPr sz="1200" spc="-70" dirty="0">
                <a:latin typeface="Tahoma"/>
                <a:cs typeface="Tahoma"/>
              </a:rPr>
              <a:t> </a:t>
            </a:r>
            <a:r>
              <a:rPr sz="1200" spc="40" dirty="0">
                <a:latin typeface="Tahoma"/>
                <a:cs typeface="Tahoma"/>
              </a:rPr>
              <a:t>the</a:t>
            </a:r>
            <a:r>
              <a:rPr sz="1200" spc="-70" dirty="0">
                <a:latin typeface="Tahoma"/>
                <a:cs typeface="Tahoma"/>
              </a:rPr>
              <a:t> </a:t>
            </a:r>
            <a:r>
              <a:rPr sz="1200" spc="35" dirty="0">
                <a:latin typeface="Tahoma"/>
                <a:cs typeface="Tahoma"/>
              </a:rPr>
              <a:t>steps</a:t>
            </a:r>
            <a:r>
              <a:rPr sz="1200" spc="-70" dirty="0">
                <a:latin typeface="Tahoma"/>
                <a:cs typeface="Tahoma"/>
              </a:rPr>
              <a:t> </a:t>
            </a:r>
            <a:r>
              <a:rPr sz="1200" spc="55" dirty="0">
                <a:latin typeface="Tahoma"/>
                <a:cs typeface="Tahoma"/>
              </a:rPr>
              <a:t>performed</a:t>
            </a:r>
            <a:r>
              <a:rPr sz="1200" spc="-70" dirty="0">
                <a:latin typeface="Tahoma"/>
                <a:cs typeface="Tahoma"/>
              </a:rPr>
              <a:t> </a:t>
            </a:r>
            <a:r>
              <a:rPr sz="1200" spc="35" dirty="0">
                <a:latin typeface="Tahoma"/>
                <a:cs typeface="Tahoma"/>
              </a:rPr>
              <a:t>while</a:t>
            </a:r>
            <a:r>
              <a:rPr sz="1200" spc="-70" dirty="0">
                <a:latin typeface="Tahoma"/>
                <a:cs typeface="Tahoma"/>
              </a:rPr>
              <a:t> </a:t>
            </a:r>
            <a:r>
              <a:rPr sz="1200" spc="30" dirty="0">
                <a:latin typeface="Tahoma"/>
                <a:cs typeface="Tahoma"/>
              </a:rPr>
              <a:t>applying</a:t>
            </a:r>
            <a:r>
              <a:rPr sz="1200" spc="-70" dirty="0">
                <a:latin typeface="Tahoma"/>
                <a:cs typeface="Tahoma"/>
              </a:rPr>
              <a:t> </a:t>
            </a:r>
            <a:r>
              <a:rPr sz="1200" spc="35" dirty="0">
                <a:latin typeface="Tahoma"/>
                <a:cs typeface="Tahoma"/>
              </a:rPr>
              <a:t>Canny</a:t>
            </a:r>
            <a:r>
              <a:rPr sz="1200" spc="-65" dirty="0">
                <a:latin typeface="Tahoma"/>
                <a:cs typeface="Tahoma"/>
              </a:rPr>
              <a:t> </a:t>
            </a:r>
            <a:r>
              <a:rPr sz="1200" spc="20" dirty="0">
                <a:latin typeface="Tahoma"/>
                <a:cs typeface="Tahoma"/>
              </a:rPr>
              <a:t>Edge</a:t>
            </a:r>
            <a:r>
              <a:rPr sz="1200" spc="-70" dirty="0">
                <a:latin typeface="Tahoma"/>
                <a:cs typeface="Tahoma"/>
              </a:rPr>
              <a:t> </a:t>
            </a:r>
            <a:r>
              <a:rPr sz="1200" spc="40" dirty="0">
                <a:latin typeface="Tahoma"/>
                <a:cs typeface="Tahoma"/>
              </a:rPr>
              <a:t>method.</a:t>
            </a:r>
            <a:endParaRPr sz="1200">
              <a:latin typeface="Tahoma"/>
              <a:cs typeface="Tahoma"/>
            </a:endParaRPr>
          </a:p>
        </p:txBody>
      </p:sp>
      <p:grpSp>
        <p:nvGrpSpPr>
          <p:cNvPr id="5" name="object 5"/>
          <p:cNvGrpSpPr/>
          <p:nvPr/>
        </p:nvGrpSpPr>
        <p:grpSpPr>
          <a:xfrm>
            <a:off x="223971" y="1429306"/>
            <a:ext cx="4654204" cy="1246344"/>
            <a:chOff x="134175" y="1380250"/>
            <a:chExt cx="4704715" cy="1295400"/>
          </a:xfrm>
        </p:grpSpPr>
        <p:pic>
          <p:nvPicPr>
            <p:cNvPr id="6" name="object 6"/>
            <p:cNvPicPr/>
            <p:nvPr/>
          </p:nvPicPr>
          <p:blipFill>
            <a:blip r:embed="rId2" cstate="print"/>
            <a:stretch>
              <a:fillRect/>
            </a:stretch>
          </p:blipFill>
          <p:spPr>
            <a:xfrm>
              <a:off x="134175" y="1380250"/>
              <a:ext cx="1333499" cy="1295399"/>
            </a:xfrm>
            <a:prstGeom prst="rect">
              <a:avLst/>
            </a:prstGeom>
          </p:spPr>
        </p:pic>
        <p:sp>
          <p:nvSpPr>
            <p:cNvPr id="7" name="object 7"/>
            <p:cNvSpPr/>
            <p:nvPr/>
          </p:nvSpPr>
          <p:spPr>
            <a:xfrm>
              <a:off x="1489975" y="1979849"/>
              <a:ext cx="939800" cy="194310"/>
            </a:xfrm>
            <a:custGeom>
              <a:avLst/>
              <a:gdLst/>
              <a:ahLst/>
              <a:cxnLst/>
              <a:rect l="l" t="t" r="r" b="b"/>
              <a:pathLst>
                <a:path w="939800" h="194310">
                  <a:moveTo>
                    <a:pt x="842399" y="193799"/>
                  </a:moveTo>
                  <a:lnTo>
                    <a:pt x="842399" y="145349"/>
                  </a:lnTo>
                  <a:lnTo>
                    <a:pt x="0" y="145349"/>
                  </a:lnTo>
                  <a:lnTo>
                    <a:pt x="0" y="48449"/>
                  </a:lnTo>
                  <a:lnTo>
                    <a:pt x="842399" y="48449"/>
                  </a:lnTo>
                  <a:lnTo>
                    <a:pt x="842399" y="0"/>
                  </a:lnTo>
                  <a:lnTo>
                    <a:pt x="939299" y="96899"/>
                  </a:lnTo>
                  <a:lnTo>
                    <a:pt x="842399" y="193799"/>
                  </a:lnTo>
                  <a:close/>
                </a:path>
              </a:pathLst>
            </a:custGeom>
            <a:solidFill>
              <a:srgbClr val="8FCEF9"/>
            </a:solidFill>
          </p:spPr>
          <p:txBody>
            <a:bodyPr wrap="square" lIns="0" tIns="0" rIns="0" bIns="0" rtlCol="0"/>
            <a:lstStyle/>
            <a:p>
              <a:endParaRPr/>
            </a:p>
          </p:txBody>
        </p:sp>
        <p:sp>
          <p:nvSpPr>
            <p:cNvPr id="8" name="object 8"/>
            <p:cNvSpPr/>
            <p:nvPr/>
          </p:nvSpPr>
          <p:spPr>
            <a:xfrm>
              <a:off x="1489975" y="1979849"/>
              <a:ext cx="939800" cy="194310"/>
            </a:xfrm>
            <a:custGeom>
              <a:avLst/>
              <a:gdLst/>
              <a:ahLst/>
              <a:cxnLst/>
              <a:rect l="l" t="t" r="r" b="b"/>
              <a:pathLst>
                <a:path w="939800" h="194310">
                  <a:moveTo>
                    <a:pt x="0" y="48449"/>
                  </a:moveTo>
                  <a:lnTo>
                    <a:pt x="842399" y="48449"/>
                  </a:lnTo>
                  <a:lnTo>
                    <a:pt x="842399" y="0"/>
                  </a:lnTo>
                  <a:lnTo>
                    <a:pt x="939299" y="96899"/>
                  </a:lnTo>
                  <a:lnTo>
                    <a:pt x="842399" y="193799"/>
                  </a:lnTo>
                  <a:lnTo>
                    <a:pt x="842399" y="145349"/>
                  </a:lnTo>
                  <a:lnTo>
                    <a:pt x="0" y="145349"/>
                  </a:lnTo>
                  <a:lnTo>
                    <a:pt x="0" y="48449"/>
                  </a:lnTo>
                  <a:close/>
                </a:path>
              </a:pathLst>
            </a:custGeom>
            <a:ln w="9524">
              <a:solidFill>
                <a:srgbClr val="FCE471"/>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51575" y="1380250"/>
              <a:ext cx="1420761" cy="1295399"/>
            </a:xfrm>
            <a:prstGeom prst="rect">
              <a:avLst/>
            </a:prstGeom>
          </p:spPr>
        </p:pic>
        <p:sp>
          <p:nvSpPr>
            <p:cNvPr id="10" name="object 10"/>
            <p:cNvSpPr/>
            <p:nvPr/>
          </p:nvSpPr>
          <p:spPr>
            <a:xfrm>
              <a:off x="3894624" y="1979849"/>
              <a:ext cx="939800" cy="194310"/>
            </a:xfrm>
            <a:custGeom>
              <a:avLst/>
              <a:gdLst/>
              <a:ahLst/>
              <a:cxnLst/>
              <a:rect l="l" t="t" r="r" b="b"/>
              <a:pathLst>
                <a:path w="939800" h="194310">
                  <a:moveTo>
                    <a:pt x="842399" y="193799"/>
                  </a:moveTo>
                  <a:lnTo>
                    <a:pt x="842399" y="145349"/>
                  </a:lnTo>
                  <a:lnTo>
                    <a:pt x="0" y="145349"/>
                  </a:lnTo>
                  <a:lnTo>
                    <a:pt x="0" y="48449"/>
                  </a:lnTo>
                  <a:lnTo>
                    <a:pt x="842399" y="48449"/>
                  </a:lnTo>
                  <a:lnTo>
                    <a:pt x="842399" y="0"/>
                  </a:lnTo>
                  <a:lnTo>
                    <a:pt x="939299" y="96899"/>
                  </a:lnTo>
                  <a:lnTo>
                    <a:pt x="842399" y="193799"/>
                  </a:lnTo>
                  <a:close/>
                </a:path>
              </a:pathLst>
            </a:custGeom>
            <a:solidFill>
              <a:srgbClr val="8FCEF9"/>
            </a:solidFill>
          </p:spPr>
          <p:txBody>
            <a:bodyPr wrap="square" lIns="0" tIns="0" rIns="0" bIns="0" rtlCol="0"/>
            <a:lstStyle/>
            <a:p>
              <a:endParaRPr/>
            </a:p>
          </p:txBody>
        </p:sp>
        <p:sp>
          <p:nvSpPr>
            <p:cNvPr id="11" name="object 11"/>
            <p:cNvSpPr/>
            <p:nvPr/>
          </p:nvSpPr>
          <p:spPr>
            <a:xfrm>
              <a:off x="3894624" y="1979849"/>
              <a:ext cx="939800" cy="194310"/>
            </a:xfrm>
            <a:custGeom>
              <a:avLst/>
              <a:gdLst/>
              <a:ahLst/>
              <a:cxnLst/>
              <a:rect l="l" t="t" r="r" b="b"/>
              <a:pathLst>
                <a:path w="939800" h="194310">
                  <a:moveTo>
                    <a:pt x="0" y="48449"/>
                  </a:moveTo>
                  <a:lnTo>
                    <a:pt x="842399" y="48449"/>
                  </a:lnTo>
                  <a:lnTo>
                    <a:pt x="842399" y="0"/>
                  </a:lnTo>
                  <a:lnTo>
                    <a:pt x="939299" y="96899"/>
                  </a:lnTo>
                  <a:lnTo>
                    <a:pt x="842399" y="193799"/>
                  </a:lnTo>
                  <a:lnTo>
                    <a:pt x="842399" y="145349"/>
                  </a:lnTo>
                  <a:lnTo>
                    <a:pt x="0" y="145349"/>
                  </a:lnTo>
                  <a:lnTo>
                    <a:pt x="0" y="48449"/>
                  </a:lnTo>
                  <a:close/>
                </a:path>
              </a:pathLst>
            </a:custGeom>
            <a:ln w="9524">
              <a:solidFill>
                <a:srgbClr val="FCE471"/>
              </a:solidFill>
            </a:ln>
          </p:spPr>
          <p:txBody>
            <a:bodyPr wrap="square" lIns="0" tIns="0" rIns="0" bIns="0" rtlCol="0"/>
            <a:lstStyle/>
            <a:p>
              <a:endParaRPr/>
            </a:p>
          </p:txBody>
        </p:sp>
      </p:grpSp>
      <p:pic>
        <p:nvPicPr>
          <p:cNvPr id="12" name="object 12"/>
          <p:cNvPicPr/>
          <p:nvPr/>
        </p:nvPicPr>
        <p:blipFill>
          <a:blip r:embed="rId4" cstate="print"/>
          <a:stretch>
            <a:fillRect/>
          </a:stretch>
        </p:blipFill>
        <p:spPr>
          <a:xfrm>
            <a:off x="4943523" y="1380249"/>
            <a:ext cx="1442301" cy="1295400"/>
          </a:xfrm>
          <a:prstGeom prst="rect">
            <a:avLst/>
          </a:prstGeom>
        </p:spPr>
      </p:pic>
      <p:grpSp>
        <p:nvGrpSpPr>
          <p:cNvPr id="13" name="object 13"/>
          <p:cNvGrpSpPr/>
          <p:nvPr/>
        </p:nvGrpSpPr>
        <p:grpSpPr>
          <a:xfrm>
            <a:off x="6430312" y="1975087"/>
            <a:ext cx="949325" cy="203835"/>
            <a:chOff x="6430312" y="1975087"/>
            <a:chExt cx="949325" cy="203835"/>
          </a:xfrm>
        </p:grpSpPr>
        <p:sp>
          <p:nvSpPr>
            <p:cNvPr id="14" name="object 14"/>
            <p:cNvSpPr/>
            <p:nvPr/>
          </p:nvSpPr>
          <p:spPr>
            <a:xfrm>
              <a:off x="6435075" y="1979850"/>
              <a:ext cx="939800" cy="194310"/>
            </a:xfrm>
            <a:custGeom>
              <a:avLst/>
              <a:gdLst/>
              <a:ahLst/>
              <a:cxnLst/>
              <a:rect l="l" t="t" r="r" b="b"/>
              <a:pathLst>
                <a:path w="939800" h="194310">
                  <a:moveTo>
                    <a:pt x="842399" y="193799"/>
                  </a:moveTo>
                  <a:lnTo>
                    <a:pt x="842399" y="145349"/>
                  </a:lnTo>
                  <a:lnTo>
                    <a:pt x="0" y="145349"/>
                  </a:lnTo>
                  <a:lnTo>
                    <a:pt x="0" y="48449"/>
                  </a:lnTo>
                  <a:lnTo>
                    <a:pt x="842399" y="48449"/>
                  </a:lnTo>
                  <a:lnTo>
                    <a:pt x="842399" y="0"/>
                  </a:lnTo>
                  <a:lnTo>
                    <a:pt x="939299" y="96899"/>
                  </a:lnTo>
                  <a:lnTo>
                    <a:pt x="842399" y="193799"/>
                  </a:lnTo>
                  <a:close/>
                </a:path>
              </a:pathLst>
            </a:custGeom>
            <a:solidFill>
              <a:srgbClr val="8FCEF9"/>
            </a:solidFill>
          </p:spPr>
          <p:txBody>
            <a:bodyPr wrap="square" lIns="0" tIns="0" rIns="0" bIns="0" rtlCol="0"/>
            <a:lstStyle/>
            <a:p>
              <a:endParaRPr/>
            </a:p>
          </p:txBody>
        </p:sp>
        <p:sp>
          <p:nvSpPr>
            <p:cNvPr id="15" name="object 15"/>
            <p:cNvSpPr/>
            <p:nvPr/>
          </p:nvSpPr>
          <p:spPr>
            <a:xfrm>
              <a:off x="6435075" y="1979850"/>
              <a:ext cx="939800" cy="194310"/>
            </a:xfrm>
            <a:custGeom>
              <a:avLst/>
              <a:gdLst/>
              <a:ahLst/>
              <a:cxnLst/>
              <a:rect l="l" t="t" r="r" b="b"/>
              <a:pathLst>
                <a:path w="939800" h="194310">
                  <a:moveTo>
                    <a:pt x="0" y="48449"/>
                  </a:moveTo>
                  <a:lnTo>
                    <a:pt x="842399" y="48449"/>
                  </a:lnTo>
                  <a:lnTo>
                    <a:pt x="842399" y="0"/>
                  </a:lnTo>
                  <a:lnTo>
                    <a:pt x="939299" y="96899"/>
                  </a:lnTo>
                  <a:lnTo>
                    <a:pt x="842399" y="193799"/>
                  </a:lnTo>
                  <a:lnTo>
                    <a:pt x="842399" y="145349"/>
                  </a:lnTo>
                  <a:lnTo>
                    <a:pt x="0" y="145349"/>
                  </a:lnTo>
                  <a:lnTo>
                    <a:pt x="0" y="48449"/>
                  </a:lnTo>
                  <a:close/>
                </a:path>
              </a:pathLst>
            </a:custGeom>
            <a:ln w="9524">
              <a:solidFill>
                <a:srgbClr val="FCE471"/>
              </a:solidFill>
            </a:ln>
          </p:spPr>
          <p:txBody>
            <a:bodyPr wrap="square" lIns="0" tIns="0" rIns="0" bIns="0" rtlCol="0"/>
            <a:lstStyle/>
            <a:p>
              <a:endParaRPr/>
            </a:p>
          </p:txBody>
        </p:sp>
      </p:grpSp>
      <p:pic>
        <p:nvPicPr>
          <p:cNvPr id="16" name="object 16"/>
          <p:cNvPicPr/>
          <p:nvPr/>
        </p:nvPicPr>
        <p:blipFill>
          <a:blip r:embed="rId5" cstate="print"/>
          <a:stretch>
            <a:fillRect/>
          </a:stretch>
        </p:blipFill>
        <p:spPr>
          <a:xfrm>
            <a:off x="7440224" y="1383826"/>
            <a:ext cx="1442604" cy="1295399"/>
          </a:xfrm>
          <a:prstGeom prst="rect">
            <a:avLst/>
          </a:prstGeom>
        </p:spPr>
      </p:pic>
      <p:sp>
        <p:nvSpPr>
          <p:cNvPr id="17" name="object 17"/>
          <p:cNvSpPr txBox="1"/>
          <p:nvPr/>
        </p:nvSpPr>
        <p:spPr>
          <a:xfrm>
            <a:off x="7308625" y="2743087"/>
            <a:ext cx="1788795" cy="193040"/>
          </a:xfrm>
          <a:prstGeom prst="rect">
            <a:avLst/>
          </a:prstGeom>
        </p:spPr>
        <p:txBody>
          <a:bodyPr vert="horz" wrap="square" lIns="0" tIns="12700" rIns="0" bIns="0" rtlCol="0">
            <a:spAutoFit/>
          </a:bodyPr>
          <a:lstStyle/>
          <a:p>
            <a:pPr marL="12700">
              <a:lnSpc>
                <a:spcPct val="100000"/>
              </a:lnSpc>
              <a:spcBef>
                <a:spcPts val="100"/>
              </a:spcBef>
            </a:pPr>
            <a:r>
              <a:rPr sz="1100" spc="25" dirty="0">
                <a:latin typeface="Tahoma"/>
                <a:cs typeface="Tahoma"/>
              </a:rPr>
              <a:t>Skeleton</a:t>
            </a:r>
            <a:r>
              <a:rPr sz="1100" spc="-65" dirty="0">
                <a:latin typeface="Tahoma"/>
                <a:cs typeface="Tahoma"/>
              </a:rPr>
              <a:t> </a:t>
            </a:r>
            <a:r>
              <a:rPr sz="1100" spc="50" dirty="0">
                <a:latin typeface="Tahoma"/>
                <a:cs typeface="Tahoma"/>
              </a:rPr>
              <a:t>form</a:t>
            </a:r>
            <a:r>
              <a:rPr sz="1100" spc="-65" dirty="0">
                <a:latin typeface="Tahoma"/>
                <a:cs typeface="Tahoma"/>
              </a:rPr>
              <a:t> </a:t>
            </a:r>
            <a:r>
              <a:rPr sz="1100" spc="35" dirty="0">
                <a:latin typeface="Tahoma"/>
                <a:cs typeface="Tahoma"/>
              </a:rPr>
              <a:t>of</a:t>
            </a:r>
            <a:r>
              <a:rPr sz="1100" spc="-70" dirty="0">
                <a:latin typeface="Tahoma"/>
                <a:cs typeface="Tahoma"/>
              </a:rPr>
              <a:t> </a:t>
            </a:r>
            <a:r>
              <a:rPr sz="1100" spc="35" dirty="0">
                <a:latin typeface="Tahoma"/>
                <a:cs typeface="Tahoma"/>
              </a:rPr>
              <a:t>the</a:t>
            </a:r>
            <a:r>
              <a:rPr sz="1100" spc="-65" dirty="0">
                <a:latin typeface="Tahoma"/>
                <a:cs typeface="Tahoma"/>
              </a:rPr>
              <a:t> </a:t>
            </a:r>
            <a:r>
              <a:rPr sz="1100" spc="30" dirty="0">
                <a:latin typeface="Tahoma"/>
                <a:cs typeface="Tahoma"/>
              </a:rPr>
              <a:t>image</a:t>
            </a:r>
            <a:endParaRPr sz="1100">
              <a:latin typeface="Tahoma"/>
              <a:cs typeface="Tahoma"/>
            </a:endParaRPr>
          </a:p>
        </p:txBody>
      </p:sp>
      <p:grpSp>
        <p:nvGrpSpPr>
          <p:cNvPr id="18" name="object 18"/>
          <p:cNvGrpSpPr/>
          <p:nvPr/>
        </p:nvGrpSpPr>
        <p:grpSpPr>
          <a:xfrm>
            <a:off x="7442925" y="2964987"/>
            <a:ext cx="1442720" cy="1762125"/>
            <a:chOff x="7442925" y="2964987"/>
            <a:chExt cx="1442720" cy="1762125"/>
          </a:xfrm>
        </p:grpSpPr>
        <p:sp>
          <p:nvSpPr>
            <p:cNvPr id="19" name="object 19"/>
            <p:cNvSpPr/>
            <p:nvPr/>
          </p:nvSpPr>
          <p:spPr>
            <a:xfrm>
              <a:off x="8062225" y="2969749"/>
              <a:ext cx="204470" cy="572770"/>
            </a:xfrm>
            <a:custGeom>
              <a:avLst/>
              <a:gdLst/>
              <a:ahLst/>
              <a:cxnLst/>
              <a:rect l="l" t="t" r="r" b="b"/>
              <a:pathLst>
                <a:path w="204470" h="572770">
                  <a:moveTo>
                    <a:pt x="101999" y="572699"/>
                  </a:moveTo>
                  <a:lnTo>
                    <a:pt x="0" y="470699"/>
                  </a:lnTo>
                  <a:lnTo>
                    <a:pt x="50999" y="470699"/>
                  </a:lnTo>
                  <a:lnTo>
                    <a:pt x="50999" y="0"/>
                  </a:lnTo>
                  <a:lnTo>
                    <a:pt x="152999" y="0"/>
                  </a:lnTo>
                  <a:lnTo>
                    <a:pt x="152999" y="470699"/>
                  </a:lnTo>
                  <a:lnTo>
                    <a:pt x="203999" y="470699"/>
                  </a:lnTo>
                  <a:lnTo>
                    <a:pt x="101999" y="572699"/>
                  </a:lnTo>
                  <a:close/>
                </a:path>
              </a:pathLst>
            </a:custGeom>
            <a:solidFill>
              <a:srgbClr val="8FCEF9"/>
            </a:solidFill>
          </p:spPr>
          <p:txBody>
            <a:bodyPr wrap="square" lIns="0" tIns="0" rIns="0" bIns="0" rtlCol="0"/>
            <a:lstStyle/>
            <a:p>
              <a:endParaRPr/>
            </a:p>
          </p:txBody>
        </p:sp>
        <p:sp>
          <p:nvSpPr>
            <p:cNvPr id="20" name="object 20"/>
            <p:cNvSpPr/>
            <p:nvPr/>
          </p:nvSpPr>
          <p:spPr>
            <a:xfrm>
              <a:off x="8062225" y="2969749"/>
              <a:ext cx="204470" cy="572770"/>
            </a:xfrm>
            <a:custGeom>
              <a:avLst/>
              <a:gdLst/>
              <a:ahLst/>
              <a:cxnLst/>
              <a:rect l="l" t="t" r="r" b="b"/>
              <a:pathLst>
                <a:path w="204470" h="572770">
                  <a:moveTo>
                    <a:pt x="0" y="470699"/>
                  </a:moveTo>
                  <a:lnTo>
                    <a:pt x="50999" y="470699"/>
                  </a:lnTo>
                  <a:lnTo>
                    <a:pt x="50999" y="0"/>
                  </a:lnTo>
                  <a:lnTo>
                    <a:pt x="152999" y="0"/>
                  </a:lnTo>
                  <a:lnTo>
                    <a:pt x="152999" y="470699"/>
                  </a:lnTo>
                  <a:lnTo>
                    <a:pt x="203999" y="470699"/>
                  </a:lnTo>
                  <a:lnTo>
                    <a:pt x="101999" y="572699"/>
                  </a:lnTo>
                  <a:lnTo>
                    <a:pt x="0" y="470699"/>
                  </a:lnTo>
                  <a:close/>
                </a:path>
              </a:pathLst>
            </a:custGeom>
            <a:ln w="9524">
              <a:solidFill>
                <a:srgbClr val="FCE471"/>
              </a:solidFill>
            </a:ln>
          </p:spPr>
          <p:txBody>
            <a:bodyPr wrap="square" lIns="0" tIns="0" rIns="0" bIns="0" rtlCol="0"/>
            <a:lstStyle/>
            <a:p>
              <a:endParaRPr/>
            </a:p>
          </p:txBody>
        </p:sp>
        <p:pic>
          <p:nvPicPr>
            <p:cNvPr id="21" name="object 21"/>
            <p:cNvPicPr/>
            <p:nvPr/>
          </p:nvPicPr>
          <p:blipFill>
            <a:blip r:embed="rId6" cstate="print"/>
            <a:stretch>
              <a:fillRect/>
            </a:stretch>
          </p:blipFill>
          <p:spPr>
            <a:xfrm>
              <a:off x="7442925" y="3542450"/>
              <a:ext cx="1442599" cy="1184624"/>
            </a:xfrm>
            <a:prstGeom prst="rect">
              <a:avLst/>
            </a:prstGeom>
          </p:spPr>
        </p:pic>
      </p:grpSp>
      <p:sp>
        <p:nvSpPr>
          <p:cNvPr id="22" name="object 22"/>
          <p:cNvSpPr txBox="1"/>
          <p:nvPr/>
        </p:nvSpPr>
        <p:spPr>
          <a:xfrm>
            <a:off x="7072650" y="4794512"/>
            <a:ext cx="2052955" cy="193040"/>
          </a:xfrm>
          <a:prstGeom prst="rect">
            <a:avLst/>
          </a:prstGeom>
        </p:spPr>
        <p:txBody>
          <a:bodyPr vert="horz" wrap="square" lIns="0" tIns="12700" rIns="0" bIns="0" rtlCol="0">
            <a:spAutoFit/>
          </a:bodyPr>
          <a:lstStyle/>
          <a:p>
            <a:pPr marL="12700">
              <a:lnSpc>
                <a:spcPct val="100000"/>
              </a:lnSpc>
              <a:spcBef>
                <a:spcPts val="100"/>
              </a:spcBef>
            </a:pPr>
            <a:r>
              <a:rPr sz="1100" spc="30" dirty="0">
                <a:latin typeface="Tahoma"/>
                <a:cs typeface="Tahoma"/>
              </a:rPr>
              <a:t>Canny</a:t>
            </a:r>
            <a:r>
              <a:rPr sz="1100" spc="-75" dirty="0">
                <a:latin typeface="Tahoma"/>
                <a:cs typeface="Tahoma"/>
              </a:rPr>
              <a:t> </a:t>
            </a:r>
            <a:r>
              <a:rPr sz="1100" spc="20" dirty="0">
                <a:latin typeface="Tahoma"/>
                <a:cs typeface="Tahoma"/>
              </a:rPr>
              <a:t>Edges</a:t>
            </a:r>
            <a:r>
              <a:rPr sz="1100" spc="-70" dirty="0">
                <a:latin typeface="Tahoma"/>
                <a:cs typeface="Tahoma"/>
              </a:rPr>
              <a:t> </a:t>
            </a:r>
            <a:r>
              <a:rPr sz="1100" spc="50" dirty="0">
                <a:latin typeface="Tahoma"/>
                <a:cs typeface="Tahoma"/>
              </a:rPr>
              <a:t>form</a:t>
            </a:r>
            <a:r>
              <a:rPr sz="1100" spc="-65" dirty="0">
                <a:latin typeface="Tahoma"/>
                <a:cs typeface="Tahoma"/>
              </a:rPr>
              <a:t> </a:t>
            </a:r>
            <a:r>
              <a:rPr sz="1100" spc="35" dirty="0">
                <a:latin typeface="Tahoma"/>
                <a:cs typeface="Tahoma"/>
              </a:rPr>
              <a:t>of</a:t>
            </a:r>
            <a:r>
              <a:rPr sz="1100" spc="-70" dirty="0">
                <a:latin typeface="Tahoma"/>
                <a:cs typeface="Tahoma"/>
              </a:rPr>
              <a:t> </a:t>
            </a:r>
            <a:r>
              <a:rPr sz="1100" spc="35" dirty="0">
                <a:latin typeface="Tahoma"/>
                <a:cs typeface="Tahoma"/>
              </a:rPr>
              <a:t>the</a:t>
            </a:r>
            <a:r>
              <a:rPr sz="1100" spc="-70" dirty="0">
                <a:latin typeface="Tahoma"/>
                <a:cs typeface="Tahoma"/>
              </a:rPr>
              <a:t> </a:t>
            </a:r>
            <a:r>
              <a:rPr sz="1100" spc="30" dirty="0">
                <a:latin typeface="Tahoma"/>
                <a:cs typeface="Tahoma"/>
              </a:rPr>
              <a:t>image</a:t>
            </a:r>
            <a:endParaRPr sz="1100">
              <a:latin typeface="Tahoma"/>
              <a:cs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5004125" y="1913600"/>
            <a:ext cx="3871500" cy="217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Proposed Model</a:t>
            </a:r>
            <a:endParaRPr/>
          </a:p>
        </p:txBody>
      </p:sp>
      <p:pic>
        <p:nvPicPr>
          <p:cNvPr id="303" name="Google Shape;303;p45"/>
          <p:cNvPicPr preferRelativeResize="0"/>
          <p:nvPr/>
        </p:nvPicPr>
        <p:blipFill rotWithShape="1">
          <a:blip r:embed="rId3">
            <a:alphaModFix/>
          </a:blip>
          <a:srcRect b="8867"/>
          <a:stretch/>
        </p:blipFill>
        <p:spPr>
          <a:xfrm>
            <a:off x="-447250" y="-228275"/>
            <a:ext cx="6187125" cy="6083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50950" y="542209"/>
            <a:ext cx="6717665" cy="482600"/>
          </a:xfrm>
          <a:prstGeom prst="rect">
            <a:avLst/>
          </a:prstGeom>
        </p:spPr>
        <p:txBody>
          <a:bodyPr vert="horz" wrap="square" lIns="0" tIns="12700" rIns="0" bIns="0" rtlCol="0">
            <a:spAutoFit/>
          </a:bodyPr>
          <a:lstStyle/>
          <a:p>
            <a:pPr marL="12700">
              <a:lnSpc>
                <a:spcPct val="100000"/>
              </a:lnSpc>
              <a:spcBef>
                <a:spcPts val="100"/>
              </a:spcBef>
            </a:pPr>
            <a:r>
              <a:rPr sz="3000" spc="-35" dirty="0"/>
              <a:t>P</a:t>
            </a:r>
            <a:r>
              <a:rPr sz="3000" spc="-229" dirty="0"/>
              <a:t>r</a:t>
            </a:r>
            <a:r>
              <a:rPr sz="3000" spc="-120" dirty="0"/>
              <a:t>epr</a:t>
            </a:r>
            <a:r>
              <a:rPr sz="3000" spc="-50" dirty="0"/>
              <a:t>o</a:t>
            </a:r>
            <a:r>
              <a:rPr sz="3000" spc="-60" dirty="0"/>
              <a:t>c</a:t>
            </a:r>
            <a:r>
              <a:rPr sz="3000" spc="-125" dirty="0"/>
              <a:t>essi</a:t>
            </a:r>
            <a:r>
              <a:rPr sz="3000" spc="-155" dirty="0"/>
              <a:t>n</a:t>
            </a:r>
            <a:r>
              <a:rPr sz="3000" dirty="0"/>
              <a:t>g</a:t>
            </a:r>
            <a:r>
              <a:rPr sz="3000" spc="-180" dirty="0"/>
              <a:t> </a:t>
            </a:r>
            <a:r>
              <a:rPr sz="3000" spc="-110" dirty="0"/>
              <a:t>a</a:t>
            </a:r>
            <a:r>
              <a:rPr sz="3000" spc="-105" dirty="0"/>
              <a:t>n</a:t>
            </a:r>
            <a:r>
              <a:rPr sz="3000" spc="-25" dirty="0"/>
              <a:t>d</a:t>
            </a:r>
            <a:r>
              <a:rPr sz="3000" spc="-180" dirty="0"/>
              <a:t> </a:t>
            </a:r>
            <a:r>
              <a:rPr sz="3000" spc="-80" dirty="0"/>
              <a:t>Seg</a:t>
            </a:r>
            <a:r>
              <a:rPr sz="3000" spc="-114" dirty="0"/>
              <a:t>m</a:t>
            </a:r>
            <a:r>
              <a:rPr sz="3000" spc="-95" dirty="0"/>
              <a:t>entation</a:t>
            </a:r>
            <a:endParaRPr sz="3000" dirty="0"/>
          </a:p>
        </p:txBody>
      </p:sp>
      <p:sp>
        <p:nvSpPr>
          <p:cNvPr id="4" name="object 4"/>
          <p:cNvSpPr txBox="1"/>
          <p:nvPr/>
        </p:nvSpPr>
        <p:spPr>
          <a:xfrm>
            <a:off x="1016305" y="1143569"/>
            <a:ext cx="7786370" cy="3606800"/>
          </a:xfrm>
          <a:prstGeom prst="rect">
            <a:avLst/>
          </a:prstGeom>
        </p:spPr>
        <p:txBody>
          <a:bodyPr vert="horz" wrap="square" lIns="0" tIns="48894" rIns="0" bIns="0" rtlCol="0">
            <a:spAutoFit/>
          </a:bodyPr>
          <a:lstStyle/>
          <a:p>
            <a:pPr marL="371475" indent="-359410">
              <a:lnSpc>
                <a:spcPct val="100000"/>
              </a:lnSpc>
              <a:spcBef>
                <a:spcPts val="384"/>
              </a:spcBef>
              <a:buFont typeface="Arial MT"/>
              <a:buChar char="●"/>
              <a:tabLst>
                <a:tab pos="371475" algn="l"/>
                <a:tab pos="372110" algn="l"/>
              </a:tabLst>
            </a:pPr>
            <a:r>
              <a:rPr sz="1700" spc="50" dirty="0">
                <a:solidFill>
                  <a:srgbClr val="06105C"/>
                </a:solidFill>
                <a:latin typeface="Tahoma"/>
                <a:cs typeface="Tahoma"/>
              </a:rPr>
              <a:t>Eliminate</a:t>
            </a:r>
            <a:r>
              <a:rPr sz="1700" spc="-95" dirty="0">
                <a:solidFill>
                  <a:srgbClr val="06105C"/>
                </a:solidFill>
                <a:latin typeface="Tahoma"/>
                <a:cs typeface="Tahoma"/>
              </a:rPr>
              <a:t> </a:t>
            </a:r>
            <a:r>
              <a:rPr sz="1700" spc="65" dirty="0">
                <a:solidFill>
                  <a:srgbClr val="06105C"/>
                </a:solidFill>
                <a:latin typeface="Tahoma"/>
                <a:cs typeface="Tahoma"/>
              </a:rPr>
              <a:t>unwanted</a:t>
            </a:r>
            <a:r>
              <a:rPr sz="1700" spc="-95" dirty="0">
                <a:solidFill>
                  <a:srgbClr val="06105C"/>
                </a:solidFill>
                <a:latin typeface="Tahoma"/>
                <a:cs typeface="Tahoma"/>
              </a:rPr>
              <a:t> </a:t>
            </a:r>
            <a:r>
              <a:rPr sz="1700" spc="65" dirty="0">
                <a:solidFill>
                  <a:srgbClr val="06105C"/>
                </a:solidFill>
                <a:latin typeface="Tahoma"/>
                <a:cs typeface="Tahoma"/>
              </a:rPr>
              <a:t>noise</a:t>
            </a:r>
            <a:r>
              <a:rPr sz="1700" spc="-95" dirty="0">
                <a:solidFill>
                  <a:srgbClr val="06105C"/>
                </a:solidFill>
                <a:latin typeface="Tahoma"/>
                <a:cs typeface="Tahoma"/>
              </a:rPr>
              <a:t> </a:t>
            </a:r>
            <a:r>
              <a:rPr sz="1700" spc="75" dirty="0">
                <a:solidFill>
                  <a:srgbClr val="06105C"/>
                </a:solidFill>
                <a:latin typeface="Tahoma"/>
                <a:cs typeface="Tahoma"/>
              </a:rPr>
              <a:t>and</a:t>
            </a:r>
            <a:r>
              <a:rPr sz="1700" spc="-95" dirty="0">
                <a:solidFill>
                  <a:srgbClr val="06105C"/>
                </a:solidFill>
                <a:latin typeface="Tahoma"/>
                <a:cs typeface="Tahoma"/>
              </a:rPr>
              <a:t> </a:t>
            </a:r>
            <a:r>
              <a:rPr sz="1700" spc="65" dirty="0">
                <a:solidFill>
                  <a:srgbClr val="06105C"/>
                </a:solidFill>
                <a:latin typeface="Tahoma"/>
                <a:cs typeface="Tahoma"/>
              </a:rPr>
              <a:t>enhance</a:t>
            </a:r>
            <a:r>
              <a:rPr sz="1700" spc="-95" dirty="0">
                <a:solidFill>
                  <a:srgbClr val="06105C"/>
                </a:solidFill>
                <a:latin typeface="Tahoma"/>
                <a:cs typeface="Tahoma"/>
              </a:rPr>
              <a:t> </a:t>
            </a:r>
            <a:r>
              <a:rPr sz="1700" spc="60" dirty="0">
                <a:solidFill>
                  <a:srgbClr val="06105C"/>
                </a:solidFill>
                <a:latin typeface="Tahoma"/>
                <a:cs typeface="Tahoma"/>
              </a:rPr>
              <a:t>the</a:t>
            </a:r>
            <a:r>
              <a:rPr sz="1700" spc="-95" dirty="0">
                <a:solidFill>
                  <a:srgbClr val="06105C"/>
                </a:solidFill>
                <a:latin typeface="Tahoma"/>
                <a:cs typeface="Tahoma"/>
              </a:rPr>
              <a:t> </a:t>
            </a:r>
            <a:r>
              <a:rPr sz="1700" spc="45" dirty="0">
                <a:solidFill>
                  <a:srgbClr val="06105C"/>
                </a:solidFill>
                <a:latin typeface="Tahoma"/>
                <a:cs typeface="Tahoma"/>
              </a:rPr>
              <a:t>quality</a:t>
            </a:r>
            <a:r>
              <a:rPr sz="1700" spc="-95" dirty="0">
                <a:solidFill>
                  <a:srgbClr val="06105C"/>
                </a:solidFill>
                <a:latin typeface="Tahoma"/>
                <a:cs typeface="Tahoma"/>
              </a:rPr>
              <a:t> </a:t>
            </a:r>
            <a:r>
              <a:rPr sz="1700" spc="60" dirty="0">
                <a:solidFill>
                  <a:srgbClr val="06105C"/>
                </a:solidFill>
                <a:latin typeface="Tahoma"/>
                <a:cs typeface="Tahoma"/>
              </a:rPr>
              <a:t>of</a:t>
            </a:r>
            <a:r>
              <a:rPr sz="1700" spc="-95" dirty="0">
                <a:solidFill>
                  <a:srgbClr val="06105C"/>
                </a:solidFill>
                <a:latin typeface="Tahoma"/>
                <a:cs typeface="Tahoma"/>
              </a:rPr>
              <a:t> </a:t>
            </a:r>
            <a:r>
              <a:rPr sz="1700" spc="60" dirty="0">
                <a:solidFill>
                  <a:srgbClr val="06105C"/>
                </a:solidFill>
                <a:latin typeface="Tahoma"/>
                <a:cs typeface="Tahoma"/>
              </a:rPr>
              <a:t>the</a:t>
            </a:r>
            <a:r>
              <a:rPr sz="1700" spc="-95" dirty="0">
                <a:solidFill>
                  <a:srgbClr val="06105C"/>
                </a:solidFill>
                <a:latin typeface="Tahoma"/>
                <a:cs typeface="Tahoma"/>
              </a:rPr>
              <a:t> </a:t>
            </a:r>
            <a:r>
              <a:rPr sz="1700" spc="50" dirty="0">
                <a:solidFill>
                  <a:srgbClr val="06105C"/>
                </a:solidFill>
                <a:latin typeface="Tahoma"/>
                <a:cs typeface="Tahoma"/>
              </a:rPr>
              <a:t>image</a:t>
            </a:r>
            <a:endParaRPr sz="1700" dirty="0">
              <a:latin typeface="Tahoma"/>
              <a:cs typeface="Tahoma"/>
            </a:endParaRPr>
          </a:p>
          <a:p>
            <a:pPr marL="371475" indent="-359410">
              <a:lnSpc>
                <a:spcPct val="100000"/>
              </a:lnSpc>
              <a:spcBef>
                <a:spcPts val="284"/>
              </a:spcBef>
              <a:buFont typeface="Arial MT"/>
              <a:buChar char="●"/>
              <a:tabLst>
                <a:tab pos="371475" algn="l"/>
                <a:tab pos="372110" algn="l"/>
              </a:tabLst>
            </a:pPr>
            <a:r>
              <a:rPr sz="1700" spc="45" dirty="0">
                <a:solidFill>
                  <a:srgbClr val="06105C"/>
                </a:solidFill>
                <a:latin typeface="Tahoma"/>
                <a:cs typeface="Tahoma"/>
              </a:rPr>
              <a:t>Segment</a:t>
            </a:r>
            <a:r>
              <a:rPr sz="1700" spc="-95" dirty="0">
                <a:solidFill>
                  <a:srgbClr val="06105C"/>
                </a:solidFill>
                <a:latin typeface="Tahoma"/>
                <a:cs typeface="Tahoma"/>
              </a:rPr>
              <a:t> </a:t>
            </a:r>
            <a:r>
              <a:rPr sz="1700" spc="75" dirty="0">
                <a:solidFill>
                  <a:srgbClr val="06105C"/>
                </a:solidFill>
                <a:latin typeface="Tahoma"/>
                <a:cs typeface="Tahoma"/>
              </a:rPr>
              <a:t>and</a:t>
            </a:r>
            <a:r>
              <a:rPr sz="1700" spc="-95" dirty="0">
                <a:solidFill>
                  <a:srgbClr val="06105C"/>
                </a:solidFill>
                <a:latin typeface="Tahoma"/>
                <a:cs typeface="Tahoma"/>
              </a:rPr>
              <a:t> </a:t>
            </a:r>
            <a:r>
              <a:rPr sz="1700" spc="45" dirty="0">
                <a:solidFill>
                  <a:srgbClr val="06105C"/>
                </a:solidFill>
                <a:latin typeface="Tahoma"/>
                <a:cs typeface="Tahoma"/>
              </a:rPr>
              <a:t>extract</a:t>
            </a:r>
            <a:r>
              <a:rPr sz="1700" spc="-95" dirty="0">
                <a:solidFill>
                  <a:srgbClr val="06105C"/>
                </a:solidFill>
                <a:latin typeface="Tahoma"/>
                <a:cs typeface="Tahoma"/>
              </a:rPr>
              <a:t> </a:t>
            </a:r>
            <a:r>
              <a:rPr sz="1700" spc="60" dirty="0">
                <a:solidFill>
                  <a:srgbClr val="06105C"/>
                </a:solidFill>
                <a:latin typeface="Tahoma"/>
                <a:cs typeface="Tahoma"/>
              </a:rPr>
              <a:t>the</a:t>
            </a:r>
            <a:r>
              <a:rPr sz="1700" spc="-95" dirty="0">
                <a:solidFill>
                  <a:srgbClr val="06105C"/>
                </a:solidFill>
                <a:latin typeface="Tahoma"/>
                <a:cs typeface="Tahoma"/>
              </a:rPr>
              <a:t> </a:t>
            </a:r>
            <a:r>
              <a:rPr sz="1700" spc="55" dirty="0">
                <a:solidFill>
                  <a:srgbClr val="06105C"/>
                </a:solidFill>
                <a:latin typeface="Tahoma"/>
                <a:cs typeface="Tahoma"/>
              </a:rPr>
              <a:t>region</a:t>
            </a:r>
            <a:r>
              <a:rPr sz="1700" spc="-95" dirty="0">
                <a:solidFill>
                  <a:srgbClr val="06105C"/>
                </a:solidFill>
                <a:latin typeface="Tahoma"/>
                <a:cs typeface="Tahoma"/>
              </a:rPr>
              <a:t> </a:t>
            </a:r>
            <a:r>
              <a:rPr sz="1700" spc="60" dirty="0">
                <a:solidFill>
                  <a:srgbClr val="06105C"/>
                </a:solidFill>
                <a:latin typeface="Tahoma"/>
                <a:cs typeface="Tahoma"/>
              </a:rPr>
              <a:t>of</a:t>
            </a:r>
            <a:r>
              <a:rPr sz="1700" spc="-95" dirty="0">
                <a:solidFill>
                  <a:srgbClr val="06105C"/>
                </a:solidFill>
                <a:latin typeface="Tahoma"/>
                <a:cs typeface="Tahoma"/>
              </a:rPr>
              <a:t> </a:t>
            </a:r>
            <a:r>
              <a:rPr sz="1700" spc="50" dirty="0">
                <a:solidFill>
                  <a:srgbClr val="06105C"/>
                </a:solidFill>
                <a:latin typeface="Tahoma"/>
                <a:cs typeface="Tahoma"/>
              </a:rPr>
              <a:t>interest</a:t>
            </a:r>
            <a:r>
              <a:rPr sz="1700" spc="-95" dirty="0">
                <a:solidFill>
                  <a:srgbClr val="06105C"/>
                </a:solidFill>
                <a:latin typeface="Tahoma"/>
                <a:cs typeface="Tahoma"/>
              </a:rPr>
              <a:t> </a:t>
            </a:r>
            <a:r>
              <a:rPr sz="1700" spc="85" dirty="0">
                <a:solidFill>
                  <a:srgbClr val="06105C"/>
                </a:solidFill>
                <a:latin typeface="Tahoma"/>
                <a:cs typeface="Tahoma"/>
              </a:rPr>
              <a:t>from</a:t>
            </a:r>
            <a:r>
              <a:rPr sz="1700" spc="-90" dirty="0">
                <a:solidFill>
                  <a:srgbClr val="06105C"/>
                </a:solidFill>
                <a:latin typeface="Tahoma"/>
                <a:cs typeface="Tahoma"/>
              </a:rPr>
              <a:t> </a:t>
            </a:r>
            <a:r>
              <a:rPr sz="1700" spc="60" dirty="0">
                <a:solidFill>
                  <a:srgbClr val="06105C"/>
                </a:solidFill>
                <a:latin typeface="Tahoma"/>
                <a:cs typeface="Tahoma"/>
              </a:rPr>
              <a:t>the</a:t>
            </a:r>
            <a:r>
              <a:rPr sz="1700" spc="-95" dirty="0">
                <a:solidFill>
                  <a:srgbClr val="06105C"/>
                </a:solidFill>
                <a:latin typeface="Tahoma"/>
                <a:cs typeface="Tahoma"/>
              </a:rPr>
              <a:t> </a:t>
            </a:r>
            <a:r>
              <a:rPr sz="1700" spc="55" dirty="0">
                <a:solidFill>
                  <a:srgbClr val="06105C"/>
                </a:solidFill>
                <a:latin typeface="Tahoma"/>
                <a:cs typeface="Tahoma"/>
              </a:rPr>
              <a:t>entire</a:t>
            </a:r>
            <a:r>
              <a:rPr sz="1700" spc="-95" dirty="0">
                <a:solidFill>
                  <a:srgbClr val="06105C"/>
                </a:solidFill>
                <a:latin typeface="Tahoma"/>
                <a:cs typeface="Tahoma"/>
              </a:rPr>
              <a:t> </a:t>
            </a:r>
            <a:r>
              <a:rPr sz="1700" spc="50" dirty="0">
                <a:solidFill>
                  <a:srgbClr val="06105C"/>
                </a:solidFill>
                <a:latin typeface="Tahoma"/>
                <a:cs typeface="Tahoma"/>
              </a:rPr>
              <a:t>image</a:t>
            </a:r>
            <a:endParaRPr sz="1700" dirty="0">
              <a:latin typeface="Tahoma"/>
              <a:cs typeface="Tahoma"/>
            </a:endParaRPr>
          </a:p>
          <a:p>
            <a:pPr marL="371475" marR="504825" indent="-359410">
              <a:lnSpc>
                <a:spcPct val="113999"/>
              </a:lnSpc>
              <a:buFont typeface="Arial MT"/>
              <a:buChar char="●"/>
              <a:tabLst>
                <a:tab pos="371475" algn="l"/>
                <a:tab pos="372110" algn="l"/>
              </a:tabLst>
            </a:pPr>
            <a:r>
              <a:rPr sz="1700" spc="40" dirty="0">
                <a:solidFill>
                  <a:srgbClr val="06105C"/>
                </a:solidFill>
                <a:latin typeface="Tahoma"/>
                <a:cs typeface="Tahoma"/>
              </a:rPr>
              <a:t>Thresholding,</a:t>
            </a:r>
            <a:r>
              <a:rPr sz="1700" spc="-85" dirty="0">
                <a:solidFill>
                  <a:srgbClr val="06105C"/>
                </a:solidFill>
                <a:latin typeface="Tahoma"/>
                <a:cs typeface="Tahoma"/>
              </a:rPr>
              <a:t> </a:t>
            </a:r>
            <a:r>
              <a:rPr sz="1700" spc="60" dirty="0">
                <a:solidFill>
                  <a:srgbClr val="06105C"/>
                </a:solidFill>
                <a:latin typeface="Tahoma"/>
                <a:cs typeface="Tahoma"/>
              </a:rPr>
              <a:t>Background</a:t>
            </a:r>
            <a:r>
              <a:rPr sz="1700" spc="-80" dirty="0">
                <a:solidFill>
                  <a:srgbClr val="06105C"/>
                </a:solidFill>
                <a:latin typeface="Tahoma"/>
                <a:cs typeface="Tahoma"/>
              </a:rPr>
              <a:t> </a:t>
            </a:r>
            <a:r>
              <a:rPr sz="1700" spc="45" dirty="0">
                <a:solidFill>
                  <a:srgbClr val="06105C"/>
                </a:solidFill>
                <a:latin typeface="Tahoma"/>
                <a:cs typeface="Tahoma"/>
              </a:rPr>
              <a:t>subtraction,</a:t>
            </a:r>
            <a:r>
              <a:rPr sz="1700" spc="-80" dirty="0">
                <a:solidFill>
                  <a:srgbClr val="06105C"/>
                </a:solidFill>
                <a:latin typeface="Tahoma"/>
                <a:cs typeface="Tahoma"/>
              </a:rPr>
              <a:t> </a:t>
            </a:r>
            <a:r>
              <a:rPr sz="1700" spc="45" dirty="0">
                <a:solidFill>
                  <a:srgbClr val="06105C"/>
                </a:solidFill>
                <a:latin typeface="Tahoma"/>
                <a:cs typeface="Tahoma"/>
              </a:rPr>
              <a:t>skin-based</a:t>
            </a:r>
            <a:r>
              <a:rPr sz="1700" spc="-80" dirty="0">
                <a:solidFill>
                  <a:srgbClr val="06105C"/>
                </a:solidFill>
                <a:latin typeface="Tahoma"/>
                <a:cs typeface="Tahoma"/>
              </a:rPr>
              <a:t> </a:t>
            </a:r>
            <a:r>
              <a:rPr sz="1700" spc="75" dirty="0">
                <a:solidFill>
                  <a:srgbClr val="06105C"/>
                </a:solidFill>
                <a:latin typeface="Tahoma"/>
                <a:cs typeface="Tahoma"/>
              </a:rPr>
              <a:t>and</a:t>
            </a:r>
            <a:r>
              <a:rPr sz="1700" spc="-85" dirty="0">
                <a:solidFill>
                  <a:srgbClr val="06105C"/>
                </a:solidFill>
                <a:latin typeface="Tahoma"/>
                <a:cs typeface="Tahoma"/>
              </a:rPr>
              <a:t> </a:t>
            </a:r>
            <a:r>
              <a:rPr sz="1700" spc="80" dirty="0">
                <a:solidFill>
                  <a:srgbClr val="06105C"/>
                </a:solidFill>
                <a:latin typeface="Tahoma"/>
                <a:cs typeface="Tahoma"/>
              </a:rPr>
              <a:t>motion</a:t>
            </a:r>
            <a:r>
              <a:rPr sz="1700" spc="-80" dirty="0">
                <a:solidFill>
                  <a:srgbClr val="06105C"/>
                </a:solidFill>
                <a:latin typeface="Tahoma"/>
                <a:cs typeface="Tahoma"/>
              </a:rPr>
              <a:t> </a:t>
            </a:r>
            <a:r>
              <a:rPr sz="1700" spc="65" dirty="0">
                <a:solidFill>
                  <a:srgbClr val="06105C"/>
                </a:solidFill>
                <a:latin typeface="Tahoma"/>
                <a:cs typeface="Tahoma"/>
              </a:rPr>
              <a:t>based </a:t>
            </a:r>
            <a:r>
              <a:rPr sz="1700" spc="-515" dirty="0">
                <a:solidFill>
                  <a:srgbClr val="06105C"/>
                </a:solidFill>
                <a:latin typeface="Tahoma"/>
                <a:cs typeface="Tahoma"/>
              </a:rPr>
              <a:t> </a:t>
            </a:r>
            <a:r>
              <a:rPr sz="1700" spc="55" dirty="0">
                <a:solidFill>
                  <a:srgbClr val="06105C"/>
                </a:solidFill>
                <a:latin typeface="Tahoma"/>
                <a:cs typeface="Tahoma"/>
              </a:rPr>
              <a:t>segmentation</a:t>
            </a:r>
            <a:endParaRPr sz="1700" dirty="0">
              <a:latin typeface="Tahoma"/>
              <a:cs typeface="Tahoma"/>
            </a:endParaRPr>
          </a:p>
          <a:p>
            <a:pPr>
              <a:lnSpc>
                <a:spcPct val="100000"/>
              </a:lnSpc>
              <a:buClr>
                <a:srgbClr val="06105C"/>
              </a:buClr>
              <a:buFont typeface="Arial MT"/>
              <a:buChar char="●"/>
            </a:pPr>
            <a:endParaRPr sz="2300" dirty="0">
              <a:latin typeface="Tahoma"/>
              <a:cs typeface="Tahoma"/>
            </a:endParaRPr>
          </a:p>
          <a:p>
            <a:pPr>
              <a:lnSpc>
                <a:spcPct val="100000"/>
              </a:lnSpc>
              <a:spcBef>
                <a:spcPts val="55"/>
              </a:spcBef>
              <a:buClr>
                <a:srgbClr val="06105C"/>
              </a:buClr>
              <a:buFont typeface="Arial MT"/>
              <a:buChar char="●"/>
            </a:pPr>
            <a:endParaRPr sz="1750" dirty="0">
              <a:latin typeface="Tahoma"/>
              <a:cs typeface="Tahoma"/>
            </a:endParaRPr>
          </a:p>
          <a:p>
            <a:pPr marL="2591435">
              <a:lnSpc>
                <a:spcPct val="100000"/>
              </a:lnSpc>
            </a:pPr>
            <a:r>
              <a:rPr lang="en-US" sz="3000" b="1" spc="-75" dirty="0">
                <a:solidFill>
                  <a:srgbClr val="06105C"/>
                </a:solidFill>
                <a:latin typeface="Verdana"/>
                <a:cs typeface="Verdana"/>
              </a:rPr>
              <a:t>F</a:t>
            </a:r>
            <a:r>
              <a:rPr lang="en-US" sz="3000" b="1" spc="-145" dirty="0">
                <a:solidFill>
                  <a:srgbClr val="06105C"/>
                </a:solidFill>
                <a:latin typeface="Verdana"/>
                <a:cs typeface="Verdana"/>
              </a:rPr>
              <a:t>e</a:t>
            </a:r>
            <a:r>
              <a:rPr lang="en-US" sz="3000" b="1" spc="-130" dirty="0">
                <a:solidFill>
                  <a:srgbClr val="06105C"/>
                </a:solidFill>
                <a:latin typeface="Verdana"/>
                <a:cs typeface="Verdana"/>
              </a:rPr>
              <a:t>atu</a:t>
            </a:r>
            <a:r>
              <a:rPr lang="en-US" sz="3000" b="1" spc="-135" dirty="0">
                <a:solidFill>
                  <a:srgbClr val="06105C"/>
                </a:solidFill>
                <a:latin typeface="Verdana"/>
                <a:cs typeface="Verdana"/>
              </a:rPr>
              <a:t>r</a:t>
            </a:r>
            <a:r>
              <a:rPr lang="en-US" sz="3000" b="1" spc="-100" dirty="0">
                <a:solidFill>
                  <a:srgbClr val="06105C"/>
                </a:solidFill>
                <a:latin typeface="Verdana"/>
                <a:cs typeface="Verdana"/>
              </a:rPr>
              <a:t>e</a:t>
            </a:r>
            <a:r>
              <a:rPr lang="en-US" sz="3000" b="1" spc="-180" dirty="0">
                <a:solidFill>
                  <a:srgbClr val="06105C"/>
                </a:solidFill>
                <a:latin typeface="Verdana"/>
                <a:cs typeface="Verdana"/>
              </a:rPr>
              <a:t> </a:t>
            </a:r>
            <a:r>
              <a:rPr lang="en-US" sz="3000" b="1" spc="-60" dirty="0">
                <a:solidFill>
                  <a:srgbClr val="06105C"/>
                </a:solidFill>
                <a:latin typeface="Verdana"/>
                <a:cs typeface="Verdana"/>
              </a:rPr>
              <a:t>E</a:t>
            </a:r>
            <a:r>
              <a:rPr lang="en-US" sz="3000" b="1" spc="-145" dirty="0">
                <a:solidFill>
                  <a:srgbClr val="06105C"/>
                </a:solidFill>
                <a:latin typeface="Verdana"/>
                <a:cs typeface="Verdana"/>
              </a:rPr>
              <a:t>xt</a:t>
            </a:r>
            <a:r>
              <a:rPr lang="en-US" sz="3000" b="1" spc="-315" dirty="0">
                <a:solidFill>
                  <a:srgbClr val="06105C"/>
                </a:solidFill>
                <a:latin typeface="Verdana"/>
                <a:cs typeface="Verdana"/>
              </a:rPr>
              <a:t>r</a:t>
            </a:r>
            <a:r>
              <a:rPr lang="en-US" sz="3000" b="1" spc="-150" dirty="0">
                <a:solidFill>
                  <a:srgbClr val="06105C"/>
                </a:solidFill>
                <a:latin typeface="Verdana"/>
                <a:cs typeface="Verdana"/>
              </a:rPr>
              <a:t>a</a:t>
            </a:r>
            <a:r>
              <a:rPr lang="en-US" sz="3000" b="1" spc="25" dirty="0">
                <a:solidFill>
                  <a:srgbClr val="06105C"/>
                </a:solidFill>
                <a:latin typeface="Verdana"/>
                <a:cs typeface="Verdana"/>
              </a:rPr>
              <a:t>c</a:t>
            </a:r>
            <a:r>
              <a:rPr lang="en-US" sz="3000" b="1" spc="-90" dirty="0">
                <a:solidFill>
                  <a:srgbClr val="06105C"/>
                </a:solidFill>
                <a:latin typeface="Verdana"/>
                <a:cs typeface="Verdana"/>
              </a:rPr>
              <a:t>tion</a:t>
            </a:r>
            <a:endParaRPr lang="en-US" sz="3000" dirty="0">
              <a:latin typeface="Verdana"/>
              <a:cs typeface="Verdana"/>
            </a:endParaRPr>
          </a:p>
          <a:p>
            <a:pPr marL="3049270" lvl="1" indent="-359410">
              <a:lnSpc>
                <a:spcPct val="100000"/>
              </a:lnSpc>
              <a:spcBef>
                <a:spcPts val="1335"/>
              </a:spcBef>
              <a:buFont typeface="Arial MT"/>
              <a:buChar char="●"/>
              <a:tabLst>
                <a:tab pos="3048635" algn="l"/>
                <a:tab pos="3049270" algn="l"/>
              </a:tabLst>
            </a:pPr>
            <a:r>
              <a:rPr lang="en-US" sz="1700" spc="95" dirty="0">
                <a:solidFill>
                  <a:srgbClr val="06105C"/>
                </a:solidFill>
                <a:latin typeface="Tahoma"/>
                <a:cs typeface="Tahoma"/>
              </a:rPr>
              <a:t>Method</a:t>
            </a:r>
            <a:r>
              <a:rPr lang="en-US" sz="1700" spc="-95" dirty="0">
                <a:solidFill>
                  <a:srgbClr val="06105C"/>
                </a:solidFill>
                <a:latin typeface="Tahoma"/>
                <a:cs typeface="Tahoma"/>
              </a:rPr>
              <a:t> </a:t>
            </a:r>
            <a:r>
              <a:rPr lang="en-US" sz="1700" spc="60" dirty="0">
                <a:solidFill>
                  <a:srgbClr val="06105C"/>
                </a:solidFill>
                <a:latin typeface="Tahoma"/>
                <a:cs typeface="Tahoma"/>
              </a:rPr>
              <a:t>of</a:t>
            </a:r>
            <a:r>
              <a:rPr lang="en-US" sz="1700" spc="-95" dirty="0">
                <a:solidFill>
                  <a:srgbClr val="06105C"/>
                </a:solidFill>
                <a:latin typeface="Tahoma"/>
                <a:cs typeface="Tahoma"/>
              </a:rPr>
              <a:t> </a:t>
            </a:r>
            <a:r>
              <a:rPr lang="en-US" sz="1700" spc="55" dirty="0">
                <a:solidFill>
                  <a:srgbClr val="06105C"/>
                </a:solidFill>
                <a:latin typeface="Tahoma"/>
                <a:cs typeface="Tahoma"/>
              </a:rPr>
              <a:t>reducing</a:t>
            </a:r>
            <a:r>
              <a:rPr lang="en-US" sz="1700" spc="-95" dirty="0">
                <a:solidFill>
                  <a:srgbClr val="06105C"/>
                </a:solidFill>
                <a:latin typeface="Tahoma"/>
                <a:cs typeface="Tahoma"/>
              </a:rPr>
              <a:t> </a:t>
            </a:r>
            <a:r>
              <a:rPr lang="en-US" sz="1700" spc="55" dirty="0">
                <a:solidFill>
                  <a:srgbClr val="06105C"/>
                </a:solidFill>
                <a:latin typeface="Tahoma"/>
                <a:cs typeface="Tahoma"/>
              </a:rPr>
              <a:t>data</a:t>
            </a:r>
            <a:r>
              <a:rPr lang="en-US" sz="1700" spc="-95" dirty="0">
                <a:solidFill>
                  <a:srgbClr val="06105C"/>
                </a:solidFill>
                <a:latin typeface="Tahoma"/>
                <a:cs typeface="Tahoma"/>
              </a:rPr>
              <a:t> </a:t>
            </a:r>
            <a:r>
              <a:rPr lang="en-US" sz="1700" spc="55" dirty="0">
                <a:solidFill>
                  <a:srgbClr val="06105C"/>
                </a:solidFill>
                <a:latin typeface="Tahoma"/>
                <a:cs typeface="Tahoma"/>
              </a:rPr>
              <a:t>dimensionality</a:t>
            </a:r>
            <a:endParaRPr lang="en-US" sz="1700" dirty="0">
              <a:latin typeface="Tahoma"/>
              <a:cs typeface="Tahoma"/>
            </a:endParaRPr>
          </a:p>
          <a:p>
            <a:pPr marL="3048635" marR="5080" lvl="1" indent="-359410">
              <a:lnSpc>
                <a:spcPct val="113999"/>
              </a:lnSpc>
              <a:buFont typeface="Arial MT"/>
              <a:buChar char="●"/>
              <a:tabLst>
                <a:tab pos="3048635" algn="l"/>
                <a:tab pos="3049270" algn="l"/>
              </a:tabLst>
            </a:pPr>
            <a:r>
              <a:rPr lang="en-US" sz="1700" spc="55" dirty="0">
                <a:solidFill>
                  <a:srgbClr val="06105C"/>
                </a:solidFill>
                <a:latin typeface="Tahoma"/>
                <a:cs typeface="Tahoma"/>
              </a:rPr>
              <a:t>Transforms</a:t>
            </a:r>
            <a:r>
              <a:rPr lang="en-US" sz="1700" spc="-95" dirty="0">
                <a:solidFill>
                  <a:srgbClr val="06105C"/>
                </a:solidFill>
                <a:latin typeface="Tahoma"/>
                <a:cs typeface="Tahoma"/>
              </a:rPr>
              <a:t> </a:t>
            </a:r>
            <a:r>
              <a:rPr lang="en-US" sz="1700" spc="60" dirty="0">
                <a:solidFill>
                  <a:srgbClr val="06105C"/>
                </a:solidFill>
                <a:latin typeface="Tahoma"/>
                <a:cs typeface="Tahoma"/>
              </a:rPr>
              <a:t>the</a:t>
            </a:r>
            <a:r>
              <a:rPr lang="en-US" sz="1700" spc="-90" dirty="0">
                <a:solidFill>
                  <a:srgbClr val="06105C"/>
                </a:solidFill>
                <a:latin typeface="Tahoma"/>
                <a:cs typeface="Tahoma"/>
              </a:rPr>
              <a:t> </a:t>
            </a:r>
            <a:r>
              <a:rPr lang="en-US" sz="1700" spc="65" dirty="0">
                <a:solidFill>
                  <a:srgbClr val="06105C"/>
                </a:solidFill>
                <a:latin typeface="Tahoma"/>
                <a:cs typeface="Tahoma"/>
              </a:rPr>
              <a:t>input</a:t>
            </a:r>
            <a:r>
              <a:rPr lang="en-US" sz="1700" spc="-90" dirty="0">
                <a:solidFill>
                  <a:srgbClr val="06105C"/>
                </a:solidFill>
                <a:latin typeface="Tahoma"/>
                <a:cs typeface="Tahoma"/>
              </a:rPr>
              <a:t> </a:t>
            </a:r>
            <a:r>
              <a:rPr lang="en-US" sz="1700" spc="50" dirty="0">
                <a:solidFill>
                  <a:srgbClr val="06105C"/>
                </a:solidFill>
                <a:latin typeface="Tahoma"/>
                <a:cs typeface="Tahoma"/>
              </a:rPr>
              <a:t>image</a:t>
            </a:r>
            <a:r>
              <a:rPr lang="en-US" sz="1700" spc="-90" dirty="0">
                <a:solidFill>
                  <a:srgbClr val="06105C"/>
                </a:solidFill>
                <a:latin typeface="Tahoma"/>
                <a:cs typeface="Tahoma"/>
              </a:rPr>
              <a:t> </a:t>
            </a:r>
            <a:r>
              <a:rPr lang="en-US" sz="1700" spc="55" dirty="0">
                <a:solidFill>
                  <a:srgbClr val="06105C"/>
                </a:solidFill>
                <a:latin typeface="Tahoma"/>
                <a:cs typeface="Tahoma"/>
              </a:rPr>
              <a:t>region</a:t>
            </a:r>
            <a:r>
              <a:rPr lang="en-US" sz="1700" spc="-90" dirty="0">
                <a:solidFill>
                  <a:srgbClr val="06105C"/>
                </a:solidFill>
                <a:latin typeface="Tahoma"/>
                <a:cs typeface="Tahoma"/>
              </a:rPr>
              <a:t> </a:t>
            </a:r>
            <a:r>
              <a:rPr lang="en-US" sz="1700" spc="60" dirty="0">
                <a:solidFill>
                  <a:srgbClr val="06105C"/>
                </a:solidFill>
                <a:latin typeface="Tahoma"/>
                <a:cs typeface="Tahoma"/>
              </a:rPr>
              <a:t>into</a:t>
            </a:r>
            <a:r>
              <a:rPr lang="en-US" sz="1700" spc="-90" dirty="0">
                <a:solidFill>
                  <a:srgbClr val="06105C"/>
                </a:solidFill>
                <a:latin typeface="Tahoma"/>
                <a:cs typeface="Tahoma"/>
              </a:rPr>
              <a:t> </a:t>
            </a:r>
            <a:r>
              <a:rPr lang="en-US" sz="1700" spc="50" dirty="0">
                <a:solidFill>
                  <a:srgbClr val="06105C"/>
                </a:solidFill>
                <a:latin typeface="Tahoma"/>
                <a:cs typeface="Tahoma"/>
              </a:rPr>
              <a:t>feature </a:t>
            </a:r>
            <a:r>
              <a:rPr lang="en-US" sz="1700" spc="-515" dirty="0">
                <a:solidFill>
                  <a:srgbClr val="06105C"/>
                </a:solidFill>
                <a:latin typeface="Tahoma"/>
                <a:cs typeface="Tahoma"/>
              </a:rPr>
              <a:t> </a:t>
            </a:r>
            <a:r>
              <a:rPr lang="en-US" sz="1700" spc="45" dirty="0">
                <a:solidFill>
                  <a:srgbClr val="06105C"/>
                </a:solidFill>
                <a:latin typeface="Tahoma"/>
                <a:cs typeface="Tahoma"/>
              </a:rPr>
              <a:t>vectors</a:t>
            </a:r>
            <a:r>
              <a:rPr lang="en-US" sz="1700" spc="-100" dirty="0">
                <a:solidFill>
                  <a:srgbClr val="06105C"/>
                </a:solidFill>
                <a:latin typeface="Tahoma"/>
                <a:cs typeface="Tahoma"/>
              </a:rPr>
              <a:t> </a:t>
            </a:r>
            <a:r>
              <a:rPr lang="en-US" sz="1700" spc="65" dirty="0">
                <a:solidFill>
                  <a:srgbClr val="06105C"/>
                </a:solidFill>
                <a:latin typeface="Tahoma"/>
                <a:cs typeface="Tahoma"/>
              </a:rPr>
              <a:t>for</a:t>
            </a:r>
            <a:r>
              <a:rPr lang="en-US" sz="1700" spc="-95" dirty="0">
                <a:solidFill>
                  <a:srgbClr val="06105C"/>
                </a:solidFill>
                <a:latin typeface="Tahoma"/>
                <a:cs typeface="Tahoma"/>
              </a:rPr>
              <a:t> </a:t>
            </a:r>
            <a:r>
              <a:rPr lang="en-US" sz="1700" spc="55" dirty="0">
                <a:solidFill>
                  <a:srgbClr val="06105C"/>
                </a:solidFill>
                <a:latin typeface="Tahoma"/>
                <a:cs typeface="Tahoma"/>
              </a:rPr>
              <a:t>recognition</a:t>
            </a:r>
            <a:endParaRPr lang="en-US" sz="1700" dirty="0">
              <a:latin typeface="Tahoma"/>
              <a:cs typeface="Tahoma"/>
            </a:endParaRPr>
          </a:p>
          <a:p>
            <a:pPr marL="3049270" lvl="1" indent="-359410">
              <a:lnSpc>
                <a:spcPct val="100000"/>
              </a:lnSpc>
              <a:spcBef>
                <a:spcPts val="285"/>
              </a:spcBef>
              <a:buFont typeface="Arial MT"/>
              <a:buChar char="●"/>
              <a:tabLst>
                <a:tab pos="3048635" algn="l"/>
                <a:tab pos="3049270" algn="l"/>
              </a:tabLst>
            </a:pPr>
            <a:r>
              <a:rPr lang="en-US" sz="1700" spc="65" dirty="0">
                <a:solidFill>
                  <a:srgbClr val="06105C"/>
                </a:solidFill>
                <a:latin typeface="Tahoma"/>
                <a:cs typeface="Tahoma"/>
              </a:rPr>
              <a:t>Centroid</a:t>
            </a:r>
            <a:r>
              <a:rPr lang="en-US" sz="1700" spc="-105" dirty="0">
                <a:solidFill>
                  <a:srgbClr val="06105C"/>
                </a:solidFill>
                <a:latin typeface="Tahoma"/>
                <a:cs typeface="Tahoma"/>
              </a:rPr>
              <a:t> </a:t>
            </a:r>
            <a:r>
              <a:rPr lang="en-US" sz="1700" spc="75" dirty="0">
                <a:solidFill>
                  <a:srgbClr val="06105C"/>
                </a:solidFill>
                <a:latin typeface="Tahoma"/>
                <a:cs typeface="Tahoma"/>
              </a:rPr>
              <a:t>and</a:t>
            </a:r>
            <a:r>
              <a:rPr lang="en-US" sz="1700" spc="-105" dirty="0">
                <a:solidFill>
                  <a:srgbClr val="06105C"/>
                </a:solidFill>
                <a:latin typeface="Tahoma"/>
                <a:cs typeface="Tahoma"/>
              </a:rPr>
              <a:t> </a:t>
            </a:r>
            <a:r>
              <a:rPr lang="en-US" sz="1700" spc="50" dirty="0">
                <a:solidFill>
                  <a:srgbClr val="06105C"/>
                </a:solidFill>
                <a:latin typeface="Tahoma"/>
                <a:cs typeface="Tahoma"/>
              </a:rPr>
              <a:t>skin</a:t>
            </a:r>
            <a:r>
              <a:rPr lang="en-US" sz="1700" spc="-100" dirty="0">
                <a:solidFill>
                  <a:srgbClr val="06105C"/>
                </a:solidFill>
                <a:latin typeface="Tahoma"/>
                <a:cs typeface="Tahoma"/>
              </a:rPr>
              <a:t> </a:t>
            </a:r>
            <a:r>
              <a:rPr lang="en-US" sz="1700" spc="70" dirty="0" err="1">
                <a:solidFill>
                  <a:srgbClr val="06105C"/>
                </a:solidFill>
                <a:latin typeface="Tahoma"/>
                <a:cs typeface="Tahoma"/>
              </a:rPr>
              <a:t>colour</a:t>
            </a:r>
            <a:endParaRPr lang="en-US" sz="1700" dirty="0">
              <a:latin typeface="Tahoma"/>
              <a:cs typeface="Tahoma"/>
            </a:endParaRPr>
          </a:p>
        </p:txBody>
      </p:sp>
      <p:pic>
        <p:nvPicPr>
          <p:cNvPr id="5" name="object 5"/>
          <p:cNvPicPr/>
          <p:nvPr/>
        </p:nvPicPr>
        <p:blipFill>
          <a:blip r:embed="rId2" cstate="print"/>
          <a:stretch>
            <a:fillRect/>
          </a:stretch>
        </p:blipFill>
        <p:spPr>
          <a:xfrm>
            <a:off x="594299" y="2805849"/>
            <a:ext cx="2257750" cy="998724"/>
          </a:xfrm>
          <a:prstGeom prst="rect">
            <a:avLst/>
          </a:prstGeom>
        </p:spPr>
      </p:pic>
      <p:pic>
        <p:nvPicPr>
          <p:cNvPr id="6" name="object 6"/>
          <p:cNvPicPr/>
          <p:nvPr/>
        </p:nvPicPr>
        <p:blipFill>
          <a:blip r:embed="rId3" cstate="print"/>
          <a:stretch>
            <a:fillRect/>
          </a:stretch>
        </p:blipFill>
        <p:spPr>
          <a:xfrm>
            <a:off x="1421228" y="3881899"/>
            <a:ext cx="1711871" cy="9527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E5A2DA-BAE3-88E5-3D73-26485065F119}"/>
              </a:ext>
            </a:extLst>
          </p:cNvPr>
          <p:cNvSpPr>
            <a:spLocks noGrp="1"/>
          </p:cNvSpPr>
          <p:nvPr>
            <p:ph type="ctrTitle"/>
          </p:nvPr>
        </p:nvSpPr>
        <p:spPr>
          <a:xfrm>
            <a:off x="685800" y="285751"/>
            <a:ext cx="7772400" cy="691514"/>
          </a:xfrm>
        </p:spPr>
        <p:txBody>
          <a:bodyPr/>
          <a:lstStyle/>
          <a:p>
            <a:r>
              <a:rPr lang="en-IN" sz="4000" dirty="0"/>
              <a:t>Gesture Classification</a:t>
            </a:r>
          </a:p>
        </p:txBody>
      </p:sp>
      <p:sp>
        <p:nvSpPr>
          <p:cNvPr id="7" name="Subtitle 6">
            <a:extLst>
              <a:ext uri="{FF2B5EF4-FFF2-40B4-BE49-F238E27FC236}">
                <a16:creationId xmlns:a16="http://schemas.microsoft.com/office/drawing/2014/main" id="{A7389108-AD2C-E703-034F-CD6D123E3F47}"/>
              </a:ext>
            </a:extLst>
          </p:cNvPr>
          <p:cNvSpPr>
            <a:spLocks noGrp="1"/>
          </p:cNvSpPr>
          <p:nvPr>
            <p:ph type="subTitle" idx="4"/>
          </p:nvPr>
        </p:nvSpPr>
        <p:spPr>
          <a:xfrm>
            <a:off x="762000" y="1123951"/>
            <a:ext cx="7010400" cy="3692036"/>
          </a:xfrm>
        </p:spPr>
        <p:txBody>
          <a:bodyPr/>
          <a:lstStyle/>
          <a:p>
            <a:pPr algn="just">
              <a:lnSpc>
                <a:spcPct val="106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strategy that we employed for this project is: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Our method predicts the user's final symbol using two levels of algorithm.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First Algorithm Layer: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After feature extraction, process the frame from an open camera with a gaussian blur filter and threshold to produce the final image.</a:t>
            </a:r>
          </a:p>
          <a:p>
            <a:pPr algn="just">
              <a:lnSpc>
                <a:spcPct val="106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Second algorithm layer: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We detect various sets of symbols which show similar results on getting detected.  We then classify between those sets using classifiers made for those sets only.</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6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5551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28" y="362584"/>
            <a:ext cx="5398770" cy="482600"/>
          </a:xfrm>
          <a:prstGeom prst="rect">
            <a:avLst/>
          </a:prstGeom>
        </p:spPr>
        <p:txBody>
          <a:bodyPr vert="horz" wrap="square" lIns="0" tIns="12700" rIns="0" bIns="0" rtlCol="0">
            <a:spAutoFit/>
          </a:bodyPr>
          <a:lstStyle/>
          <a:p>
            <a:pPr marL="12700">
              <a:lnSpc>
                <a:spcPct val="100000"/>
              </a:lnSpc>
              <a:spcBef>
                <a:spcPts val="100"/>
              </a:spcBef>
            </a:pPr>
            <a:r>
              <a:rPr sz="3000" spc="-110" dirty="0"/>
              <a:t>Que</a:t>
            </a:r>
            <a:r>
              <a:rPr sz="3000" spc="-30" dirty="0"/>
              <a:t>r</a:t>
            </a:r>
            <a:r>
              <a:rPr sz="3000" spc="-160" dirty="0"/>
              <a:t>y</a:t>
            </a:r>
            <a:r>
              <a:rPr sz="3000" spc="-180" dirty="0"/>
              <a:t> </a:t>
            </a:r>
            <a:r>
              <a:rPr sz="3000" spc="-295" dirty="0"/>
              <a:t>Im</a:t>
            </a:r>
            <a:r>
              <a:rPr sz="3000" spc="-240" dirty="0"/>
              <a:t>a</a:t>
            </a:r>
            <a:r>
              <a:rPr sz="3000" spc="-50" dirty="0"/>
              <a:t>ge</a:t>
            </a:r>
            <a:r>
              <a:rPr sz="3000" spc="-180" dirty="0"/>
              <a:t> </a:t>
            </a:r>
            <a:r>
              <a:rPr sz="3000" spc="-105" dirty="0"/>
              <a:t>Classiﬁcation</a:t>
            </a:r>
            <a:endParaRPr sz="3000"/>
          </a:p>
        </p:txBody>
      </p:sp>
      <p:grpSp>
        <p:nvGrpSpPr>
          <p:cNvPr id="4" name="object 4"/>
          <p:cNvGrpSpPr/>
          <p:nvPr/>
        </p:nvGrpSpPr>
        <p:grpSpPr>
          <a:xfrm>
            <a:off x="368637" y="1430712"/>
            <a:ext cx="1530350" cy="606425"/>
            <a:chOff x="368637" y="1430712"/>
            <a:chExt cx="1530350" cy="606425"/>
          </a:xfrm>
        </p:grpSpPr>
        <p:sp>
          <p:nvSpPr>
            <p:cNvPr id="5" name="object 5"/>
            <p:cNvSpPr/>
            <p:nvPr/>
          </p:nvSpPr>
          <p:spPr>
            <a:xfrm>
              <a:off x="373400" y="1435474"/>
              <a:ext cx="1520825" cy="596900"/>
            </a:xfrm>
            <a:custGeom>
              <a:avLst/>
              <a:gdLst/>
              <a:ahLst/>
              <a:cxnLst/>
              <a:rect l="l" t="t" r="r" b="b"/>
              <a:pathLst>
                <a:path w="1520825" h="596900">
                  <a:moveTo>
                    <a:pt x="1421297" y="596399"/>
                  </a:moveTo>
                  <a:lnTo>
                    <a:pt x="99401" y="596399"/>
                  </a:lnTo>
                  <a:lnTo>
                    <a:pt x="60710" y="588588"/>
                  </a:lnTo>
                  <a:lnTo>
                    <a:pt x="29114" y="567285"/>
                  </a:lnTo>
                  <a:lnTo>
                    <a:pt x="7811" y="535689"/>
                  </a:lnTo>
                  <a:lnTo>
                    <a:pt x="0" y="496997"/>
                  </a:lnTo>
                  <a:lnTo>
                    <a:pt x="0" y="99401"/>
                  </a:lnTo>
                  <a:lnTo>
                    <a:pt x="7811" y="60710"/>
                  </a:lnTo>
                  <a:lnTo>
                    <a:pt x="29114" y="29114"/>
                  </a:lnTo>
                  <a:lnTo>
                    <a:pt x="60710" y="7811"/>
                  </a:lnTo>
                  <a:lnTo>
                    <a:pt x="99401" y="0"/>
                  </a:lnTo>
                  <a:lnTo>
                    <a:pt x="1421297" y="0"/>
                  </a:lnTo>
                  <a:lnTo>
                    <a:pt x="1459337" y="7566"/>
                  </a:lnTo>
                  <a:lnTo>
                    <a:pt x="1491585" y="29114"/>
                  </a:lnTo>
                  <a:lnTo>
                    <a:pt x="1513133" y="61362"/>
                  </a:lnTo>
                  <a:lnTo>
                    <a:pt x="1520699" y="99401"/>
                  </a:lnTo>
                  <a:lnTo>
                    <a:pt x="1520699" y="496997"/>
                  </a:lnTo>
                  <a:lnTo>
                    <a:pt x="1512888" y="535689"/>
                  </a:lnTo>
                  <a:lnTo>
                    <a:pt x="1491585" y="567285"/>
                  </a:lnTo>
                  <a:lnTo>
                    <a:pt x="1459989" y="588588"/>
                  </a:lnTo>
                  <a:lnTo>
                    <a:pt x="1421297" y="596399"/>
                  </a:lnTo>
                  <a:close/>
                </a:path>
              </a:pathLst>
            </a:custGeom>
            <a:solidFill>
              <a:srgbClr val="FCE471"/>
            </a:solidFill>
          </p:spPr>
          <p:txBody>
            <a:bodyPr wrap="square" lIns="0" tIns="0" rIns="0" bIns="0" rtlCol="0"/>
            <a:lstStyle/>
            <a:p>
              <a:endParaRPr/>
            </a:p>
          </p:txBody>
        </p:sp>
        <p:sp>
          <p:nvSpPr>
            <p:cNvPr id="6" name="object 6"/>
            <p:cNvSpPr/>
            <p:nvPr/>
          </p:nvSpPr>
          <p:spPr>
            <a:xfrm>
              <a:off x="373400" y="1435474"/>
              <a:ext cx="1520825" cy="596900"/>
            </a:xfrm>
            <a:custGeom>
              <a:avLst/>
              <a:gdLst/>
              <a:ahLst/>
              <a:cxnLst/>
              <a:rect l="l" t="t" r="r" b="b"/>
              <a:pathLst>
                <a:path w="1520825" h="596900">
                  <a:moveTo>
                    <a:pt x="0" y="99401"/>
                  </a:moveTo>
                  <a:lnTo>
                    <a:pt x="7811" y="60710"/>
                  </a:lnTo>
                  <a:lnTo>
                    <a:pt x="29114" y="29114"/>
                  </a:lnTo>
                  <a:lnTo>
                    <a:pt x="60710" y="7811"/>
                  </a:lnTo>
                  <a:lnTo>
                    <a:pt x="99401" y="0"/>
                  </a:lnTo>
                  <a:lnTo>
                    <a:pt x="1421297" y="0"/>
                  </a:lnTo>
                  <a:lnTo>
                    <a:pt x="1459337" y="7566"/>
                  </a:lnTo>
                  <a:lnTo>
                    <a:pt x="1491585" y="29114"/>
                  </a:lnTo>
                  <a:lnTo>
                    <a:pt x="1513133" y="61362"/>
                  </a:lnTo>
                  <a:lnTo>
                    <a:pt x="1520699" y="99401"/>
                  </a:lnTo>
                  <a:lnTo>
                    <a:pt x="1520699" y="496997"/>
                  </a:lnTo>
                  <a:lnTo>
                    <a:pt x="1512888" y="535689"/>
                  </a:lnTo>
                  <a:lnTo>
                    <a:pt x="1491585" y="567285"/>
                  </a:lnTo>
                  <a:lnTo>
                    <a:pt x="1459989" y="588588"/>
                  </a:lnTo>
                  <a:lnTo>
                    <a:pt x="1421297" y="596399"/>
                  </a:lnTo>
                  <a:lnTo>
                    <a:pt x="99401" y="596399"/>
                  </a:lnTo>
                  <a:lnTo>
                    <a:pt x="60710" y="588588"/>
                  </a:lnTo>
                  <a:lnTo>
                    <a:pt x="29114" y="567285"/>
                  </a:lnTo>
                  <a:lnTo>
                    <a:pt x="7811" y="535689"/>
                  </a:lnTo>
                  <a:lnTo>
                    <a:pt x="0" y="496997"/>
                  </a:lnTo>
                  <a:lnTo>
                    <a:pt x="0" y="99401"/>
                  </a:lnTo>
                  <a:close/>
                </a:path>
              </a:pathLst>
            </a:custGeom>
            <a:ln w="9524">
              <a:solidFill>
                <a:srgbClr val="06105C"/>
              </a:solidFill>
            </a:ln>
          </p:spPr>
          <p:txBody>
            <a:bodyPr wrap="square" lIns="0" tIns="0" rIns="0" bIns="0" rtlCol="0"/>
            <a:lstStyle/>
            <a:p>
              <a:endParaRPr/>
            </a:p>
          </p:txBody>
        </p:sp>
      </p:grpSp>
      <p:sp>
        <p:nvSpPr>
          <p:cNvPr id="7" name="object 7"/>
          <p:cNvSpPr txBox="1"/>
          <p:nvPr/>
        </p:nvSpPr>
        <p:spPr>
          <a:xfrm>
            <a:off x="567639" y="1609087"/>
            <a:ext cx="1088390" cy="238760"/>
          </a:xfrm>
          <a:prstGeom prst="rect">
            <a:avLst/>
          </a:prstGeom>
        </p:spPr>
        <p:txBody>
          <a:bodyPr vert="horz" wrap="square" lIns="0" tIns="12700" rIns="0" bIns="0" rtlCol="0">
            <a:spAutoFit/>
          </a:bodyPr>
          <a:lstStyle/>
          <a:p>
            <a:pPr marL="12700">
              <a:lnSpc>
                <a:spcPct val="100000"/>
              </a:lnSpc>
              <a:spcBef>
                <a:spcPts val="100"/>
              </a:spcBef>
            </a:pPr>
            <a:r>
              <a:rPr sz="1400" spc="55" dirty="0">
                <a:latin typeface="Tahoma"/>
                <a:cs typeface="Tahoma"/>
              </a:rPr>
              <a:t>Query</a:t>
            </a:r>
            <a:r>
              <a:rPr sz="1400" spc="-80" dirty="0">
                <a:latin typeface="Tahoma"/>
                <a:cs typeface="Tahoma"/>
              </a:rPr>
              <a:t> </a:t>
            </a:r>
            <a:r>
              <a:rPr sz="1400" spc="5" dirty="0">
                <a:latin typeface="Tahoma"/>
                <a:cs typeface="Tahoma"/>
              </a:rPr>
              <a:t>Image</a:t>
            </a:r>
            <a:endParaRPr sz="1400" dirty="0">
              <a:latin typeface="Tahoma"/>
              <a:cs typeface="Tahoma"/>
            </a:endParaRPr>
          </a:p>
        </p:txBody>
      </p:sp>
      <p:grpSp>
        <p:nvGrpSpPr>
          <p:cNvPr id="8" name="object 8"/>
          <p:cNvGrpSpPr/>
          <p:nvPr/>
        </p:nvGrpSpPr>
        <p:grpSpPr>
          <a:xfrm>
            <a:off x="2444262" y="1430712"/>
            <a:ext cx="1530350" cy="606425"/>
            <a:chOff x="2444262" y="1430712"/>
            <a:chExt cx="1530350" cy="606425"/>
          </a:xfrm>
        </p:grpSpPr>
        <p:sp>
          <p:nvSpPr>
            <p:cNvPr id="9" name="object 9"/>
            <p:cNvSpPr/>
            <p:nvPr/>
          </p:nvSpPr>
          <p:spPr>
            <a:xfrm>
              <a:off x="2449024" y="1435474"/>
              <a:ext cx="1520825" cy="596900"/>
            </a:xfrm>
            <a:custGeom>
              <a:avLst/>
              <a:gdLst/>
              <a:ahLst/>
              <a:cxnLst/>
              <a:rect l="l" t="t" r="r" b="b"/>
              <a:pathLst>
                <a:path w="1520825" h="596900">
                  <a:moveTo>
                    <a:pt x="1421297" y="596399"/>
                  </a:moveTo>
                  <a:lnTo>
                    <a:pt x="99401" y="596399"/>
                  </a:lnTo>
                  <a:lnTo>
                    <a:pt x="60710" y="588588"/>
                  </a:lnTo>
                  <a:lnTo>
                    <a:pt x="29114" y="567285"/>
                  </a:lnTo>
                  <a:lnTo>
                    <a:pt x="7811" y="535689"/>
                  </a:lnTo>
                  <a:lnTo>
                    <a:pt x="0" y="496997"/>
                  </a:lnTo>
                  <a:lnTo>
                    <a:pt x="0" y="99401"/>
                  </a:lnTo>
                  <a:lnTo>
                    <a:pt x="7811" y="60710"/>
                  </a:lnTo>
                  <a:lnTo>
                    <a:pt x="29114" y="29114"/>
                  </a:lnTo>
                  <a:lnTo>
                    <a:pt x="60710" y="7811"/>
                  </a:lnTo>
                  <a:lnTo>
                    <a:pt x="99401" y="0"/>
                  </a:lnTo>
                  <a:lnTo>
                    <a:pt x="1421297" y="0"/>
                  </a:lnTo>
                  <a:lnTo>
                    <a:pt x="1459337" y="7566"/>
                  </a:lnTo>
                  <a:lnTo>
                    <a:pt x="1491586" y="29114"/>
                  </a:lnTo>
                  <a:lnTo>
                    <a:pt x="1513133" y="61362"/>
                  </a:lnTo>
                  <a:lnTo>
                    <a:pt x="1520699" y="99401"/>
                  </a:lnTo>
                  <a:lnTo>
                    <a:pt x="1520699" y="496997"/>
                  </a:lnTo>
                  <a:lnTo>
                    <a:pt x="1512888" y="535689"/>
                  </a:lnTo>
                  <a:lnTo>
                    <a:pt x="1491585" y="567285"/>
                  </a:lnTo>
                  <a:lnTo>
                    <a:pt x="1459989" y="588588"/>
                  </a:lnTo>
                  <a:lnTo>
                    <a:pt x="1421297" y="596399"/>
                  </a:lnTo>
                  <a:close/>
                </a:path>
              </a:pathLst>
            </a:custGeom>
            <a:solidFill>
              <a:srgbClr val="FCE471"/>
            </a:solidFill>
          </p:spPr>
          <p:txBody>
            <a:bodyPr wrap="square" lIns="0" tIns="0" rIns="0" bIns="0" rtlCol="0"/>
            <a:lstStyle/>
            <a:p>
              <a:endParaRPr/>
            </a:p>
          </p:txBody>
        </p:sp>
        <p:sp>
          <p:nvSpPr>
            <p:cNvPr id="10" name="object 10"/>
            <p:cNvSpPr/>
            <p:nvPr/>
          </p:nvSpPr>
          <p:spPr>
            <a:xfrm>
              <a:off x="2449024" y="1435474"/>
              <a:ext cx="1520825" cy="596900"/>
            </a:xfrm>
            <a:custGeom>
              <a:avLst/>
              <a:gdLst/>
              <a:ahLst/>
              <a:cxnLst/>
              <a:rect l="l" t="t" r="r" b="b"/>
              <a:pathLst>
                <a:path w="1520825" h="596900">
                  <a:moveTo>
                    <a:pt x="0" y="99401"/>
                  </a:moveTo>
                  <a:lnTo>
                    <a:pt x="7811" y="60710"/>
                  </a:lnTo>
                  <a:lnTo>
                    <a:pt x="29114" y="29114"/>
                  </a:lnTo>
                  <a:lnTo>
                    <a:pt x="60710" y="7811"/>
                  </a:lnTo>
                  <a:lnTo>
                    <a:pt x="99401" y="0"/>
                  </a:lnTo>
                  <a:lnTo>
                    <a:pt x="1421297" y="0"/>
                  </a:lnTo>
                  <a:lnTo>
                    <a:pt x="1459337" y="7566"/>
                  </a:lnTo>
                  <a:lnTo>
                    <a:pt x="1491585" y="29114"/>
                  </a:lnTo>
                  <a:lnTo>
                    <a:pt x="1513133" y="61362"/>
                  </a:lnTo>
                  <a:lnTo>
                    <a:pt x="1520699" y="99401"/>
                  </a:lnTo>
                  <a:lnTo>
                    <a:pt x="1520699" y="496997"/>
                  </a:lnTo>
                  <a:lnTo>
                    <a:pt x="1512888" y="535689"/>
                  </a:lnTo>
                  <a:lnTo>
                    <a:pt x="1491585" y="567285"/>
                  </a:lnTo>
                  <a:lnTo>
                    <a:pt x="1459989" y="588588"/>
                  </a:lnTo>
                  <a:lnTo>
                    <a:pt x="1421297" y="596399"/>
                  </a:lnTo>
                  <a:lnTo>
                    <a:pt x="99401" y="596399"/>
                  </a:lnTo>
                  <a:lnTo>
                    <a:pt x="60710" y="588588"/>
                  </a:lnTo>
                  <a:lnTo>
                    <a:pt x="29114" y="567285"/>
                  </a:lnTo>
                  <a:lnTo>
                    <a:pt x="7811" y="535689"/>
                  </a:lnTo>
                  <a:lnTo>
                    <a:pt x="0" y="496997"/>
                  </a:lnTo>
                  <a:lnTo>
                    <a:pt x="0" y="99401"/>
                  </a:lnTo>
                  <a:close/>
                </a:path>
              </a:pathLst>
            </a:custGeom>
            <a:ln w="9524">
              <a:solidFill>
                <a:srgbClr val="06105C"/>
              </a:solidFill>
            </a:ln>
          </p:spPr>
          <p:txBody>
            <a:bodyPr wrap="square" lIns="0" tIns="0" rIns="0" bIns="0" rtlCol="0"/>
            <a:lstStyle/>
            <a:p>
              <a:endParaRPr/>
            </a:p>
          </p:txBody>
        </p:sp>
      </p:grpSp>
      <p:sp>
        <p:nvSpPr>
          <p:cNvPr id="11" name="object 11"/>
          <p:cNvSpPr txBox="1"/>
          <p:nvPr/>
        </p:nvSpPr>
        <p:spPr>
          <a:xfrm>
            <a:off x="2551164" y="1504312"/>
            <a:ext cx="1203325" cy="448309"/>
          </a:xfrm>
          <a:prstGeom prst="rect">
            <a:avLst/>
          </a:prstGeom>
        </p:spPr>
        <p:txBody>
          <a:bodyPr vert="horz" wrap="square" lIns="0" tIns="22860" rIns="0" bIns="0" rtlCol="0">
            <a:spAutoFit/>
          </a:bodyPr>
          <a:lstStyle/>
          <a:p>
            <a:pPr marL="12700" marR="5080">
              <a:lnSpc>
                <a:spcPts val="1650"/>
              </a:lnSpc>
              <a:spcBef>
                <a:spcPts val="180"/>
              </a:spcBef>
            </a:pPr>
            <a:r>
              <a:rPr sz="1400" spc="30" dirty="0">
                <a:latin typeface="Tahoma"/>
                <a:cs typeface="Tahoma"/>
              </a:rPr>
              <a:t>GrayScal</a:t>
            </a:r>
            <a:r>
              <a:rPr sz="1400" spc="40" dirty="0">
                <a:latin typeface="Tahoma"/>
                <a:cs typeface="Tahoma"/>
              </a:rPr>
              <a:t>e</a:t>
            </a:r>
            <a:r>
              <a:rPr sz="1400" spc="-75" dirty="0">
                <a:latin typeface="Tahoma"/>
                <a:cs typeface="Tahoma"/>
              </a:rPr>
              <a:t> </a:t>
            </a:r>
            <a:r>
              <a:rPr sz="1400" spc="50" dirty="0">
                <a:latin typeface="Tahoma"/>
                <a:cs typeface="Tahoma"/>
              </a:rPr>
              <a:t>and  </a:t>
            </a:r>
            <a:r>
              <a:rPr sz="1400" spc="45" dirty="0">
                <a:latin typeface="Tahoma"/>
                <a:cs typeface="Tahoma"/>
              </a:rPr>
              <a:t>Binary</a:t>
            </a:r>
            <a:r>
              <a:rPr sz="1400" spc="-105" dirty="0">
                <a:latin typeface="Tahoma"/>
                <a:cs typeface="Tahoma"/>
              </a:rPr>
              <a:t> </a:t>
            </a:r>
            <a:r>
              <a:rPr sz="1400" spc="5" dirty="0">
                <a:latin typeface="Tahoma"/>
                <a:cs typeface="Tahoma"/>
              </a:rPr>
              <a:t>Image</a:t>
            </a:r>
            <a:endParaRPr sz="1400">
              <a:latin typeface="Tahoma"/>
              <a:cs typeface="Tahoma"/>
            </a:endParaRPr>
          </a:p>
        </p:txBody>
      </p:sp>
      <p:grpSp>
        <p:nvGrpSpPr>
          <p:cNvPr id="12" name="object 12"/>
          <p:cNvGrpSpPr/>
          <p:nvPr/>
        </p:nvGrpSpPr>
        <p:grpSpPr>
          <a:xfrm>
            <a:off x="2444262" y="2585087"/>
            <a:ext cx="1530350" cy="715010"/>
            <a:chOff x="2444262" y="2585087"/>
            <a:chExt cx="1530350" cy="715010"/>
          </a:xfrm>
        </p:grpSpPr>
        <p:sp>
          <p:nvSpPr>
            <p:cNvPr id="13" name="object 13"/>
            <p:cNvSpPr/>
            <p:nvPr/>
          </p:nvSpPr>
          <p:spPr>
            <a:xfrm>
              <a:off x="2449024" y="2589850"/>
              <a:ext cx="1520825" cy="705485"/>
            </a:xfrm>
            <a:custGeom>
              <a:avLst/>
              <a:gdLst/>
              <a:ahLst/>
              <a:cxnLst/>
              <a:rect l="l" t="t" r="r" b="b"/>
              <a:pathLst>
                <a:path w="1520825" h="705485">
                  <a:moveTo>
                    <a:pt x="1403147" y="705299"/>
                  </a:moveTo>
                  <a:lnTo>
                    <a:pt x="117552" y="705299"/>
                  </a:lnTo>
                  <a:lnTo>
                    <a:pt x="71795" y="696062"/>
                  </a:lnTo>
                  <a:lnTo>
                    <a:pt x="34430" y="670869"/>
                  </a:lnTo>
                  <a:lnTo>
                    <a:pt x="9237" y="633504"/>
                  </a:lnTo>
                  <a:lnTo>
                    <a:pt x="0" y="587747"/>
                  </a:lnTo>
                  <a:lnTo>
                    <a:pt x="0" y="117552"/>
                  </a:lnTo>
                  <a:lnTo>
                    <a:pt x="9237" y="71795"/>
                  </a:lnTo>
                  <a:lnTo>
                    <a:pt x="34430" y="34430"/>
                  </a:lnTo>
                  <a:lnTo>
                    <a:pt x="71795" y="9237"/>
                  </a:lnTo>
                  <a:lnTo>
                    <a:pt x="117552" y="0"/>
                  </a:lnTo>
                  <a:lnTo>
                    <a:pt x="1403147" y="0"/>
                  </a:lnTo>
                  <a:lnTo>
                    <a:pt x="1448132" y="8948"/>
                  </a:lnTo>
                  <a:lnTo>
                    <a:pt x="1486269" y="34430"/>
                  </a:lnTo>
                  <a:lnTo>
                    <a:pt x="1511751" y="72566"/>
                  </a:lnTo>
                  <a:lnTo>
                    <a:pt x="1520699" y="117552"/>
                  </a:lnTo>
                  <a:lnTo>
                    <a:pt x="1520699" y="587747"/>
                  </a:lnTo>
                  <a:lnTo>
                    <a:pt x="1511462" y="633504"/>
                  </a:lnTo>
                  <a:lnTo>
                    <a:pt x="1486269" y="670869"/>
                  </a:lnTo>
                  <a:lnTo>
                    <a:pt x="1448904" y="696062"/>
                  </a:lnTo>
                  <a:lnTo>
                    <a:pt x="1403147" y="705299"/>
                  </a:lnTo>
                  <a:close/>
                </a:path>
              </a:pathLst>
            </a:custGeom>
            <a:solidFill>
              <a:srgbClr val="FCE471"/>
            </a:solidFill>
          </p:spPr>
          <p:txBody>
            <a:bodyPr wrap="square" lIns="0" tIns="0" rIns="0" bIns="0" rtlCol="0"/>
            <a:lstStyle/>
            <a:p>
              <a:endParaRPr/>
            </a:p>
          </p:txBody>
        </p:sp>
        <p:sp>
          <p:nvSpPr>
            <p:cNvPr id="14" name="object 14"/>
            <p:cNvSpPr/>
            <p:nvPr/>
          </p:nvSpPr>
          <p:spPr>
            <a:xfrm>
              <a:off x="2449024" y="2589850"/>
              <a:ext cx="1520825" cy="705485"/>
            </a:xfrm>
            <a:custGeom>
              <a:avLst/>
              <a:gdLst/>
              <a:ahLst/>
              <a:cxnLst/>
              <a:rect l="l" t="t" r="r" b="b"/>
              <a:pathLst>
                <a:path w="1520825" h="705485">
                  <a:moveTo>
                    <a:pt x="0" y="117552"/>
                  </a:moveTo>
                  <a:lnTo>
                    <a:pt x="9237" y="71795"/>
                  </a:lnTo>
                  <a:lnTo>
                    <a:pt x="34430" y="34430"/>
                  </a:lnTo>
                  <a:lnTo>
                    <a:pt x="71795" y="9237"/>
                  </a:lnTo>
                  <a:lnTo>
                    <a:pt x="117552" y="0"/>
                  </a:lnTo>
                  <a:lnTo>
                    <a:pt x="1403147" y="0"/>
                  </a:lnTo>
                  <a:lnTo>
                    <a:pt x="1448132" y="8948"/>
                  </a:lnTo>
                  <a:lnTo>
                    <a:pt x="1486269" y="34430"/>
                  </a:lnTo>
                  <a:lnTo>
                    <a:pt x="1511751" y="72566"/>
                  </a:lnTo>
                  <a:lnTo>
                    <a:pt x="1520699" y="117552"/>
                  </a:lnTo>
                  <a:lnTo>
                    <a:pt x="1520699" y="587747"/>
                  </a:lnTo>
                  <a:lnTo>
                    <a:pt x="1511462" y="633504"/>
                  </a:lnTo>
                  <a:lnTo>
                    <a:pt x="1486269" y="670869"/>
                  </a:lnTo>
                  <a:lnTo>
                    <a:pt x="1448904" y="696062"/>
                  </a:lnTo>
                  <a:lnTo>
                    <a:pt x="1403147" y="705299"/>
                  </a:lnTo>
                  <a:lnTo>
                    <a:pt x="117552" y="705299"/>
                  </a:lnTo>
                  <a:lnTo>
                    <a:pt x="71795" y="696062"/>
                  </a:lnTo>
                  <a:lnTo>
                    <a:pt x="34430" y="670869"/>
                  </a:lnTo>
                  <a:lnTo>
                    <a:pt x="9237" y="633504"/>
                  </a:lnTo>
                  <a:lnTo>
                    <a:pt x="0" y="587747"/>
                  </a:lnTo>
                  <a:lnTo>
                    <a:pt x="0" y="117552"/>
                  </a:lnTo>
                  <a:close/>
                </a:path>
              </a:pathLst>
            </a:custGeom>
            <a:ln w="9524">
              <a:solidFill>
                <a:srgbClr val="06105C"/>
              </a:solidFill>
            </a:ln>
          </p:spPr>
          <p:txBody>
            <a:bodyPr wrap="square" lIns="0" tIns="0" rIns="0" bIns="0" rtlCol="0"/>
            <a:lstStyle/>
            <a:p>
              <a:endParaRPr/>
            </a:p>
          </p:txBody>
        </p:sp>
      </p:grpSp>
      <p:sp>
        <p:nvSpPr>
          <p:cNvPr id="15" name="object 15"/>
          <p:cNvSpPr txBox="1"/>
          <p:nvPr/>
        </p:nvSpPr>
        <p:spPr>
          <a:xfrm>
            <a:off x="2701271" y="2713138"/>
            <a:ext cx="1035050" cy="448309"/>
          </a:xfrm>
          <a:prstGeom prst="rect">
            <a:avLst/>
          </a:prstGeom>
        </p:spPr>
        <p:txBody>
          <a:bodyPr vert="horz" wrap="square" lIns="0" tIns="22860" rIns="0" bIns="0" rtlCol="0">
            <a:spAutoFit/>
          </a:bodyPr>
          <a:lstStyle/>
          <a:p>
            <a:pPr marL="281940" marR="5080" indent="-269875">
              <a:lnSpc>
                <a:spcPts val="1650"/>
              </a:lnSpc>
              <a:spcBef>
                <a:spcPts val="180"/>
              </a:spcBef>
            </a:pPr>
            <a:r>
              <a:rPr sz="1400" spc="45" dirty="0">
                <a:latin typeface="Tahoma"/>
                <a:cs typeface="Tahoma"/>
              </a:rPr>
              <a:t>Deﬁnin</a:t>
            </a:r>
            <a:r>
              <a:rPr sz="1400" spc="55" dirty="0">
                <a:latin typeface="Tahoma"/>
                <a:cs typeface="Tahoma"/>
              </a:rPr>
              <a:t>g</a:t>
            </a:r>
            <a:r>
              <a:rPr sz="1400" spc="-80" dirty="0">
                <a:latin typeface="Tahoma"/>
                <a:cs typeface="Tahoma"/>
              </a:rPr>
              <a:t> </a:t>
            </a:r>
            <a:r>
              <a:rPr sz="1400" spc="40" dirty="0">
                <a:latin typeface="Tahoma"/>
                <a:cs typeface="Tahoma"/>
              </a:rPr>
              <a:t>the  </a:t>
            </a:r>
            <a:r>
              <a:rPr sz="1400" spc="-20" dirty="0">
                <a:latin typeface="Tahoma"/>
                <a:cs typeface="Tahoma"/>
              </a:rPr>
              <a:t>ROI</a:t>
            </a:r>
            <a:endParaRPr sz="1400" dirty="0">
              <a:latin typeface="Tahoma"/>
              <a:cs typeface="Tahoma"/>
            </a:endParaRPr>
          </a:p>
        </p:txBody>
      </p:sp>
      <p:grpSp>
        <p:nvGrpSpPr>
          <p:cNvPr id="16" name="object 16"/>
          <p:cNvGrpSpPr/>
          <p:nvPr/>
        </p:nvGrpSpPr>
        <p:grpSpPr>
          <a:xfrm>
            <a:off x="368637" y="2585087"/>
            <a:ext cx="1530350" cy="715010"/>
            <a:chOff x="368637" y="2585087"/>
            <a:chExt cx="1530350" cy="715010"/>
          </a:xfrm>
        </p:grpSpPr>
        <p:sp>
          <p:nvSpPr>
            <p:cNvPr id="17" name="object 17"/>
            <p:cNvSpPr/>
            <p:nvPr/>
          </p:nvSpPr>
          <p:spPr>
            <a:xfrm>
              <a:off x="373400" y="2589850"/>
              <a:ext cx="1520825" cy="705485"/>
            </a:xfrm>
            <a:custGeom>
              <a:avLst/>
              <a:gdLst/>
              <a:ahLst/>
              <a:cxnLst/>
              <a:rect l="l" t="t" r="r" b="b"/>
              <a:pathLst>
                <a:path w="1520825" h="705485">
                  <a:moveTo>
                    <a:pt x="1403147" y="705299"/>
                  </a:moveTo>
                  <a:lnTo>
                    <a:pt x="117552" y="705299"/>
                  </a:lnTo>
                  <a:lnTo>
                    <a:pt x="71795" y="696062"/>
                  </a:lnTo>
                  <a:lnTo>
                    <a:pt x="34430" y="670869"/>
                  </a:lnTo>
                  <a:lnTo>
                    <a:pt x="9237" y="633504"/>
                  </a:lnTo>
                  <a:lnTo>
                    <a:pt x="0" y="587747"/>
                  </a:lnTo>
                  <a:lnTo>
                    <a:pt x="0" y="117552"/>
                  </a:lnTo>
                  <a:lnTo>
                    <a:pt x="9237" y="71795"/>
                  </a:lnTo>
                  <a:lnTo>
                    <a:pt x="34430" y="34430"/>
                  </a:lnTo>
                  <a:lnTo>
                    <a:pt x="71795" y="9237"/>
                  </a:lnTo>
                  <a:lnTo>
                    <a:pt x="117552" y="0"/>
                  </a:lnTo>
                  <a:lnTo>
                    <a:pt x="1403147" y="0"/>
                  </a:lnTo>
                  <a:lnTo>
                    <a:pt x="1448133" y="8948"/>
                  </a:lnTo>
                  <a:lnTo>
                    <a:pt x="1486269" y="34430"/>
                  </a:lnTo>
                  <a:lnTo>
                    <a:pt x="1511751" y="72566"/>
                  </a:lnTo>
                  <a:lnTo>
                    <a:pt x="1520699" y="117552"/>
                  </a:lnTo>
                  <a:lnTo>
                    <a:pt x="1520699" y="587747"/>
                  </a:lnTo>
                  <a:lnTo>
                    <a:pt x="1511462" y="633504"/>
                  </a:lnTo>
                  <a:lnTo>
                    <a:pt x="1486269" y="670869"/>
                  </a:lnTo>
                  <a:lnTo>
                    <a:pt x="1448904" y="696062"/>
                  </a:lnTo>
                  <a:lnTo>
                    <a:pt x="1403147" y="705299"/>
                  </a:lnTo>
                  <a:close/>
                </a:path>
              </a:pathLst>
            </a:custGeom>
            <a:solidFill>
              <a:srgbClr val="FCE471"/>
            </a:solidFill>
          </p:spPr>
          <p:txBody>
            <a:bodyPr wrap="square" lIns="0" tIns="0" rIns="0" bIns="0" rtlCol="0"/>
            <a:lstStyle/>
            <a:p>
              <a:endParaRPr/>
            </a:p>
          </p:txBody>
        </p:sp>
        <p:sp>
          <p:nvSpPr>
            <p:cNvPr id="18" name="object 18"/>
            <p:cNvSpPr/>
            <p:nvPr/>
          </p:nvSpPr>
          <p:spPr>
            <a:xfrm>
              <a:off x="373400" y="2589850"/>
              <a:ext cx="1520825" cy="705485"/>
            </a:xfrm>
            <a:custGeom>
              <a:avLst/>
              <a:gdLst/>
              <a:ahLst/>
              <a:cxnLst/>
              <a:rect l="l" t="t" r="r" b="b"/>
              <a:pathLst>
                <a:path w="1520825" h="705485">
                  <a:moveTo>
                    <a:pt x="0" y="117552"/>
                  </a:moveTo>
                  <a:lnTo>
                    <a:pt x="9237" y="71795"/>
                  </a:lnTo>
                  <a:lnTo>
                    <a:pt x="34430" y="34430"/>
                  </a:lnTo>
                  <a:lnTo>
                    <a:pt x="71795" y="9237"/>
                  </a:lnTo>
                  <a:lnTo>
                    <a:pt x="117552" y="0"/>
                  </a:lnTo>
                  <a:lnTo>
                    <a:pt x="1403147" y="0"/>
                  </a:lnTo>
                  <a:lnTo>
                    <a:pt x="1448133" y="8948"/>
                  </a:lnTo>
                  <a:lnTo>
                    <a:pt x="1486269" y="34430"/>
                  </a:lnTo>
                  <a:lnTo>
                    <a:pt x="1511751" y="72566"/>
                  </a:lnTo>
                  <a:lnTo>
                    <a:pt x="1520699" y="117552"/>
                  </a:lnTo>
                  <a:lnTo>
                    <a:pt x="1520699" y="587747"/>
                  </a:lnTo>
                  <a:lnTo>
                    <a:pt x="1511462" y="633504"/>
                  </a:lnTo>
                  <a:lnTo>
                    <a:pt x="1486269" y="670869"/>
                  </a:lnTo>
                  <a:lnTo>
                    <a:pt x="1448904" y="696062"/>
                  </a:lnTo>
                  <a:lnTo>
                    <a:pt x="1403147" y="705299"/>
                  </a:lnTo>
                  <a:lnTo>
                    <a:pt x="117552" y="705299"/>
                  </a:lnTo>
                  <a:lnTo>
                    <a:pt x="71795" y="696062"/>
                  </a:lnTo>
                  <a:lnTo>
                    <a:pt x="34430" y="670869"/>
                  </a:lnTo>
                  <a:lnTo>
                    <a:pt x="9237" y="633504"/>
                  </a:lnTo>
                  <a:lnTo>
                    <a:pt x="0" y="587747"/>
                  </a:lnTo>
                  <a:lnTo>
                    <a:pt x="0" y="117552"/>
                  </a:lnTo>
                  <a:close/>
                </a:path>
              </a:pathLst>
            </a:custGeom>
            <a:ln w="9524">
              <a:solidFill>
                <a:srgbClr val="06105C"/>
              </a:solidFill>
            </a:ln>
          </p:spPr>
          <p:txBody>
            <a:bodyPr wrap="square" lIns="0" tIns="0" rIns="0" bIns="0" rtlCol="0"/>
            <a:lstStyle/>
            <a:p>
              <a:endParaRPr/>
            </a:p>
          </p:txBody>
        </p:sp>
      </p:grpSp>
      <p:sp>
        <p:nvSpPr>
          <p:cNvPr id="19" name="object 19"/>
          <p:cNvSpPr txBox="1"/>
          <p:nvPr/>
        </p:nvSpPr>
        <p:spPr>
          <a:xfrm>
            <a:off x="1938475" y="2608363"/>
            <a:ext cx="565785" cy="238760"/>
          </a:xfrm>
          <a:prstGeom prst="rect">
            <a:avLst/>
          </a:prstGeom>
        </p:spPr>
        <p:txBody>
          <a:bodyPr vert="horz" wrap="square" lIns="0" tIns="12700" rIns="0" bIns="0" rtlCol="0">
            <a:spAutoFit/>
          </a:bodyPr>
          <a:lstStyle/>
          <a:p>
            <a:pPr marL="12700">
              <a:lnSpc>
                <a:spcPct val="100000"/>
              </a:lnSpc>
              <a:spcBef>
                <a:spcPts val="100"/>
              </a:spcBef>
              <a:tabLst>
                <a:tab pos="552450" algn="l"/>
              </a:tabLst>
            </a:pPr>
            <a:r>
              <a:rPr sz="1400" u="sng" dirty="0">
                <a:uFill>
                  <a:solidFill>
                    <a:srgbClr val="06105C"/>
                  </a:solidFill>
                </a:uFill>
                <a:latin typeface="Times New Roman"/>
                <a:cs typeface="Times New Roman"/>
              </a:rPr>
              <a:t> 	</a:t>
            </a:r>
            <a:endParaRPr sz="1400">
              <a:latin typeface="Times New Roman"/>
              <a:cs typeface="Times New Roman"/>
            </a:endParaRPr>
          </a:p>
        </p:txBody>
      </p:sp>
      <p:sp>
        <p:nvSpPr>
          <p:cNvPr id="20" name="object 20"/>
          <p:cNvSpPr txBox="1"/>
          <p:nvPr/>
        </p:nvSpPr>
        <p:spPr>
          <a:xfrm>
            <a:off x="572955" y="2608363"/>
            <a:ext cx="1187450" cy="657860"/>
          </a:xfrm>
          <a:prstGeom prst="rect">
            <a:avLst/>
          </a:prstGeom>
        </p:spPr>
        <p:txBody>
          <a:bodyPr vert="horz" wrap="square" lIns="0" tIns="22860" rIns="0" bIns="0" rtlCol="0">
            <a:spAutoFit/>
          </a:bodyPr>
          <a:lstStyle/>
          <a:p>
            <a:pPr marL="12700" marR="5080" indent="184150">
              <a:lnSpc>
                <a:spcPts val="1650"/>
              </a:lnSpc>
              <a:spcBef>
                <a:spcPts val="180"/>
              </a:spcBef>
            </a:pPr>
            <a:r>
              <a:rPr sz="1400" spc="35" dirty="0">
                <a:latin typeface="Tahoma"/>
                <a:cs typeface="Tahoma"/>
              </a:rPr>
              <a:t>Feature </a:t>
            </a:r>
            <a:r>
              <a:rPr sz="1400" spc="40" dirty="0">
                <a:latin typeface="Tahoma"/>
                <a:cs typeface="Tahoma"/>
              </a:rPr>
              <a:t> Detectio</a:t>
            </a:r>
            <a:r>
              <a:rPr sz="1400" spc="55" dirty="0">
                <a:latin typeface="Tahoma"/>
                <a:cs typeface="Tahoma"/>
              </a:rPr>
              <a:t>n</a:t>
            </a:r>
            <a:r>
              <a:rPr sz="1400" spc="-80" dirty="0">
                <a:latin typeface="Tahoma"/>
                <a:cs typeface="Tahoma"/>
              </a:rPr>
              <a:t> </a:t>
            </a:r>
            <a:r>
              <a:rPr sz="1400" spc="50" dirty="0">
                <a:latin typeface="Tahoma"/>
                <a:cs typeface="Tahoma"/>
              </a:rPr>
              <a:t>and  </a:t>
            </a:r>
            <a:r>
              <a:rPr sz="1400" spc="35" dirty="0">
                <a:latin typeface="Tahoma"/>
                <a:cs typeface="Tahoma"/>
              </a:rPr>
              <a:t>Extraction</a:t>
            </a:r>
            <a:endParaRPr sz="1400" dirty="0">
              <a:latin typeface="Tahoma"/>
              <a:cs typeface="Tahoma"/>
            </a:endParaRPr>
          </a:p>
        </p:txBody>
      </p:sp>
      <p:grpSp>
        <p:nvGrpSpPr>
          <p:cNvPr id="21" name="object 21"/>
          <p:cNvGrpSpPr/>
          <p:nvPr/>
        </p:nvGrpSpPr>
        <p:grpSpPr>
          <a:xfrm>
            <a:off x="368637" y="3739462"/>
            <a:ext cx="1530350" cy="606425"/>
            <a:chOff x="368637" y="3739462"/>
            <a:chExt cx="1530350" cy="606425"/>
          </a:xfrm>
        </p:grpSpPr>
        <p:sp>
          <p:nvSpPr>
            <p:cNvPr id="22" name="object 22"/>
            <p:cNvSpPr/>
            <p:nvPr/>
          </p:nvSpPr>
          <p:spPr>
            <a:xfrm>
              <a:off x="373400" y="3744224"/>
              <a:ext cx="1520825" cy="596900"/>
            </a:xfrm>
            <a:custGeom>
              <a:avLst/>
              <a:gdLst/>
              <a:ahLst/>
              <a:cxnLst/>
              <a:rect l="l" t="t" r="r" b="b"/>
              <a:pathLst>
                <a:path w="1520825" h="596900">
                  <a:moveTo>
                    <a:pt x="1421297" y="596399"/>
                  </a:moveTo>
                  <a:lnTo>
                    <a:pt x="99401" y="596399"/>
                  </a:lnTo>
                  <a:lnTo>
                    <a:pt x="60710" y="588588"/>
                  </a:lnTo>
                  <a:lnTo>
                    <a:pt x="29114" y="567285"/>
                  </a:lnTo>
                  <a:lnTo>
                    <a:pt x="7811" y="535689"/>
                  </a:lnTo>
                  <a:lnTo>
                    <a:pt x="0" y="496997"/>
                  </a:lnTo>
                  <a:lnTo>
                    <a:pt x="0" y="99401"/>
                  </a:lnTo>
                  <a:lnTo>
                    <a:pt x="7811" y="60710"/>
                  </a:lnTo>
                  <a:lnTo>
                    <a:pt x="29114" y="29113"/>
                  </a:lnTo>
                  <a:lnTo>
                    <a:pt x="60710" y="7811"/>
                  </a:lnTo>
                  <a:lnTo>
                    <a:pt x="99401" y="0"/>
                  </a:lnTo>
                  <a:lnTo>
                    <a:pt x="1421297" y="0"/>
                  </a:lnTo>
                  <a:lnTo>
                    <a:pt x="1459337" y="7566"/>
                  </a:lnTo>
                  <a:lnTo>
                    <a:pt x="1491585" y="29114"/>
                  </a:lnTo>
                  <a:lnTo>
                    <a:pt x="1513133" y="61362"/>
                  </a:lnTo>
                  <a:lnTo>
                    <a:pt x="1520699" y="99401"/>
                  </a:lnTo>
                  <a:lnTo>
                    <a:pt x="1520699" y="496997"/>
                  </a:lnTo>
                  <a:lnTo>
                    <a:pt x="1512888" y="535689"/>
                  </a:lnTo>
                  <a:lnTo>
                    <a:pt x="1491585" y="567285"/>
                  </a:lnTo>
                  <a:lnTo>
                    <a:pt x="1459989" y="588588"/>
                  </a:lnTo>
                  <a:lnTo>
                    <a:pt x="1421297" y="596399"/>
                  </a:lnTo>
                  <a:close/>
                </a:path>
              </a:pathLst>
            </a:custGeom>
            <a:solidFill>
              <a:srgbClr val="FCE471"/>
            </a:solidFill>
          </p:spPr>
          <p:txBody>
            <a:bodyPr wrap="square" lIns="0" tIns="0" rIns="0" bIns="0" rtlCol="0"/>
            <a:lstStyle/>
            <a:p>
              <a:endParaRPr/>
            </a:p>
          </p:txBody>
        </p:sp>
        <p:sp>
          <p:nvSpPr>
            <p:cNvPr id="23" name="object 23"/>
            <p:cNvSpPr/>
            <p:nvPr/>
          </p:nvSpPr>
          <p:spPr>
            <a:xfrm>
              <a:off x="373400" y="3744224"/>
              <a:ext cx="1520825" cy="596900"/>
            </a:xfrm>
            <a:custGeom>
              <a:avLst/>
              <a:gdLst/>
              <a:ahLst/>
              <a:cxnLst/>
              <a:rect l="l" t="t" r="r" b="b"/>
              <a:pathLst>
                <a:path w="1520825" h="596900">
                  <a:moveTo>
                    <a:pt x="0" y="99401"/>
                  </a:moveTo>
                  <a:lnTo>
                    <a:pt x="7811" y="60710"/>
                  </a:lnTo>
                  <a:lnTo>
                    <a:pt x="29114" y="29114"/>
                  </a:lnTo>
                  <a:lnTo>
                    <a:pt x="60710" y="7811"/>
                  </a:lnTo>
                  <a:lnTo>
                    <a:pt x="99401" y="0"/>
                  </a:lnTo>
                  <a:lnTo>
                    <a:pt x="1421297" y="0"/>
                  </a:lnTo>
                  <a:lnTo>
                    <a:pt x="1459337" y="7566"/>
                  </a:lnTo>
                  <a:lnTo>
                    <a:pt x="1491585" y="29113"/>
                  </a:lnTo>
                  <a:lnTo>
                    <a:pt x="1513133" y="61362"/>
                  </a:lnTo>
                  <a:lnTo>
                    <a:pt x="1520699" y="99401"/>
                  </a:lnTo>
                  <a:lnTo>
                    <a:pt x="1520699" y="496997"/>
                  </a:lnTo>
                  <a:lnTo>
                    <a:pt x="1512888" y="535689"/>
                  </a:lnTo>
                  <a:lnTo>
                    <a:pt x="1491585" y="567285"/>
                  </a:lnTo>
                  <a:lnTo>
                    <a:pt x="1459989" y="588588"/>
                  </a:lnTo>
                  <a:lnTo>
                    <a:pt x="1421297" y="596399"/>
                  </a:lnTo>
                  <a:lnTo>
                    <a:pt x="99401" y="596399"/>
                  </a:lnTo>
                  <a:lnTo>
                    <a:pt x="60710" y="588588"/>
                  </a:lnTo>
                  <a:lnTo>
                    <a:pt x="29114" y="567285"/>
                  </a:lnTo>
                  <a:lnTo>
                    <a:pt x="7811" y="535689"/>
                  </a:lnTo>
                  <a:lnTo>
                    <a:pt x="0" y="496997"/>
                  </a:lnTo>
                  <a:lnTo>
                    <a:pt x="0" y="99401"/>
                  </a:lnTo>
                  <a:close/>
                </a:path>
              </a:pathLst>
            </a:custGeom>
            <a:ln w="9524">
              <a:solidFill>
                <a:srgbClr val="06105C"/>
              </a:solidFill>
            </a:ln>
          </p:spPr>
          <p:txBody>
            <a:bodyPr wrap="square" lIns="0" tIns="0" rIns="0" bIns="0" rtlCol="0"/>
            <a:lstStyle/>
            <a:p>
              <a:endParaRPr/>
            </a:p>
          </p:txBody>
        </p:sp>
      </p:grpSp>
      <p:sp>
        <p:nvSpPr>
          <p:cNvPr id="24" name="object 24"/>
          <p:cNvSpPr txBox="1"/>
          <p:nvPr/>
        </p:nvSpPr>
        <p:spPr>
          <a:xfrm>
            <a:off x="567639" y="3813062"/>
            <a:ext cx="1104265" cy="448309"/>
          </a:xfrm>
          <a:prstGeom prst="rect">
            <a:avLst/>
          </a:prstGeom>
        </p:spPr>
        <p:txBody>
          <a:bodyPr vert="horz" wrap="square" lIns="0" tIns="22860" rIns="0" bIns="0" rtlCol="0">
            <a:spAutoFit/>
          </a:bodyPr>
          <a:lstStyle/>
          <a:p>
            <a:pPr marL="58419" marR="5080" indent="-46355">
              <a:lnSpc>
                <a:spcPts val="1650"/>
              </a:lnSpc>
              <a:spcBef>
                <a:spcPts val="180"/>
              </a:spcBef>
            </a:pPr>
            <a:r>
              <a:rPr sz="1400" spc="35" dirty="0">
                <a:latin typeface="Tahoma"/>
                <a:cs typeface="Tahoma"/>
              </a:rPr>
              <a:t>Classiﬁcation  using</a:t>
            </a:r>
            <a:r>
              <a:rPr sz="1400" spc="-100" dirty="0">
                <a:latin typeface="Tahoma"/>
                <a:cs typeface="Tahoma"/>
              </a:rPr>
              <a:t> </a:t>
            </a:r>
            <a:r>
              <a:rPr sz="1400" spc="85" dirty="0">
                <a:latin typeface="Tahoma"/>
                <a:cs typeface="Tahoma"/>
              </a:rPr>
              <a:t>KNN</a:t>
            </a:r>
            <a:endParaRPr sz="1400">
              <a:latin typeface="Tahoma"/>
              <a:cs typeface="Tahoma"/>
            </a:endParaRPr>
          </a:p>
        </p:txBody>
      </p:sp>
      <p:grpSp>
        <p:nvGrpSpPr>
          <p:cNvPr id="25" name="object 25"/>
          <p:cNvGrpSpPr/>
          <p:nvPr/>
        </p:nvGrpSpPr>
        <p:grpSpPr>
          <a:xfrm>
            <a:off x="2507187" y="3739462"/>
            <a:ext cx="1530350" cy="606425"/>
            <a:chOff x="2507187" y="3739462"/>
            <a:chExt cx="1530350" cy="606425"/>
          </a:xfrm>
        </p:grpSpPr>
        <p:sp>
          <p:nvSpPr>
            <p:cNvPr id="26" name="object 26"/>
            <p:cNvSpPr/>
            <p:nvPr/>
          </p:nvSpPr>
          <p:spPr>
            <a:xfrm>
              <a:off x="2511949" y="3744224"/>
              <a:ext cx="1520825" cy="596900"/>
            </a:xfrm>
            <a:custGeom>
              <a:avLst/>
              <a:gdLst/>
              <a:ahLst/>
              <a:cxnLst/>
              <a:rect l="l" t="t" r="r" b="b"/>
              <a:pathLst>
                <a:path w="1520825" h="596900">
                  <a:moveTo>
                    <a:pt x="1421297" y="596399"/>
                  </a:moveTo>
                  <a:lnTo>
                    <a:pt x="99401" y="596399"/>
                  </a:lnTo>
                  <a:lnTo>
                    <a:pt x="60710" y="588588"/>
                  </a:lnTo>
                  <a:lnTo>
                    <a:pt x="29114" y="567285"/>
                  </a:lnTo>
                  <a:lnTo>
                    <a:pt x="7811" y="535689"/>
                  </a:lnTo>
                  <a:lnTo>
                    <a:pt x="0" y="496997"/>
                  </a:lnTo>
                  <a:lnTo>
                    <a:pt x="0" y="99401"/>
                  </a:lnTo>
                  <a:lnTo>
                    <a:pt x="7811" y="60710"/>
                  </a:lnTo>
                  <a:lnTo>
                    <a:pt x="29114" y="29113"/>
                  </a:lnTo>
                  <a:lnTo>
                    <a:pt x="60710" y="7811"/>
                  </a:lnTo>
                  <a:lnTo>
                    <a:pt x="99401" y="0"/>
                  </a:lnTo>
                  <a:lnTo>
                    <a:pt x="1421297" y="0"/>
                  </a:lnTo>
                  <a:lnTo>
                    <a:pt x="1459337" y="7566"/>
                  </a:lnTo>
                  <a:lnTo>
                    <a:pt x="1491586" y="29114"/>
                  </a:lnTo>
                  <a:lnTo>
                    <a:pt x="1513133" y="61362"/>
                  </a:lnTo>
                  <a:lnTo>
                    <a:pt x="1520699" y="99401"/>
                  </a:lnTo>
                  <a:lnTo>
                    <a:pt x="1520699" y="496997"/>
                  </a:lnTo>
                  <a:lnTo>
                    <a:pt x="1512888" y="535689"/>
                  </a:lnTo>
                  <a:lnTo>
                    <a:pt x="1491585" y="567285"/>
                  </a:lnTo>
                  <a:lnTo>
                    <a:pt x="1459989" y="588588"/>
                  </a:lnTo>
                  <a:lnTo>
                    <a:pt x="1421297" y="596399"/>
                  </a:lnTo>
                  <a:close/>
                </a:path>
              </a:pathLst>
            </a:custGeom>
            <a:solidFill>
              <a:srgbClr val="FCE471"/>
            </a:solidFill>
          </p:spPr>
          <p:txBody>
            <a:bodyPr wrap="square" lIns="0" tIns="0" rIns="0" bIns="0" rtlCol="0"/>
            <a:lstStyle/>
            <a:p>
              <a:endParaRPr/>
            </a:p>
          </p:txBody>
        </p:sp>
        <p:sp>
          <p:nvSpPr>
            <p:cNvPr id="27" name="object 27"/>
            <p:cNvSpPr/>
            <p:nvPr/>
          </p:nvSpPr>
          <p:spPr>
            <a:xfrm>
              <a:off x="2511949" y="3744224"/>
              <a:ext cx="1520825" cy="596900"/>
            </a:xfrm>
            <a:custGeom>
              <a:avLst/>
              <a:gdLst/>
              <a:ahLst/>
              <a:cxnLst/>
              <a:rect l="l" t="t" r="r" b="b"/>
              <a:pathLst>
                <a:path w="1520825" h="596900">
                  <a:moveTo>
                    <a:pt x="0" y="99401"/>
                  </a:moveTo>
                  <a:lnTo>
                    <a:pt x="7811" y="60710"/>
                  </a:lnTo>
                  <a:lnTo>
                    <a:pt x="29114" y="29114"/>
                  </a:lnTo>
                  <a:lnTo>
                    <a:pt x="60710" y="7811"/>
                  </a:lnTo>
                  <a:lnTo>
                    <a:pt x="99401" y="0"/>
                  </a:lnTo>
                  <a:lnTo>
                    <a:pt x="1421297" y="0"/>
                  </a:lnTo>
                  <a:lnTo>
                    <a:pt x="1459337" y="7566"/>
                  </a:lnTo>
                  <a:lnTo>
                    <a:pt x="1491585" y="29113"/>
                  </a:lnTo>
                  <a:lnTo>
                    <a:pt x="1513133" y="61362"/>
                  </a:lnTo>
                  <a:lnTo>
                    <a:pt x="1520699" y="99401"/>
                  </a:lnTo>
                  <a:lnTo>
                    <a:pt x="1520699" y="496997"/>
                  </a:lnTo>
                  <a:lnTo>
                    <a:pt x="1512888" y="535689"/>
                  </a:lnTo>
                  <a:lnTo>
                    <a:pt x="1491585" y="567285"/>
                  </a:lnTo>
                  <a:lnTo>
                    <a:pt x="1459989" y="588588"/>
                  </a:lnTo>
                  <a:lnTo>
                    <a:pt x="1421297" y="596399"/>
                  </a:lnTo>
                  <a:lnTo>
                    <a:pt x="99401" y="596399"/>
                  </a:lnTo>
                  <a:lnTo>
                    <a:pt x="60710" y="588588"/>
                  </a:lnTo>
                  <a:lnTo>
                    <a:pt x="29114" y="567285"/>
                  </a:lnTo>
                  <a:lnTo>
                    <a:pt x="7811" y="535689"/>
                  </a:lnTo>
                  <a:lnTo>
                    <a:pt x="0" y="496997"/>
                  </a:lnTo>
                  <a:lnTo>
                    <a:pt x="0" y="99401"/>
                  </a:lnTo>
                  <a:close/>
                </a:path>
              </a:pathLst>
            </a:custGeom>
            <a:ln w="9524">
              <a:solidFill>
                <a:srgbClr val="06105C"/>
              </a:solidFill>
            </a:ln>
          </p:spPr>
          <p:txBody>
            <a:bodyPr wrap="square" lIns="0" tIns="0" rIns="0" bIns="0" rtlCol="0"/>
            <a:lstStyle/>
            <a:p>
              <a:endParaRPr/>
            </a:p>
          </p:txBody>
        </p:sp>
      </p:grpSp>
      <p:sp>
        <p:nvSpPr>
          <p:cNvPr id="28" name="object 28"/>
          <p:cNvSpPr txBox="1"/>
          <p:nvPr/>
        </p:nvSpPr>
        <p:spPr>
          <a:xfrm>
            <a:off x="1881400" y="3813062"/>
            <a:ext cx="1955800" cy="448309"/>
          </a:xfrm>
          <a:prstGeom prst="rect">
            <a:avLst/>
          </a:prstGeom>
        </p:spPr>
        <p:txBody>
          <a:bodyPr vert="horz" wrap="square" lIns="0" tIns="12700" rIns="0" bIns="0" rtlCol="0">
            <a:spAutoFit/>
          </a:bodyPr>
          <a:lstStyle/>
          <a:p>
            <a:pPr marL="12700">
              <a:lnSpc>
                <a:spcPts val="1664"/>
              </a:lnSpc>
              <a:spcBef>
                <a:spcPts val="100"/>
              </a:spcBef>
              <a:tabLst>
                <a:tab pos="615315" algn="l"/>
                <a:tab pos="794385" algn="l"/>
              </a:tabLst>
            </a:pPr>
            <a:r>
              <a:rPr sz="1400" u="sng" dirty="0">
                <a:uFill>
                  <a:solidFill>
                    <a:srgbClr val="06105C"/>
                  </a:solidFill>
                </a:uFill>
                <a:latin typeface="Times New Roman"/>
                <a:cs typeface="Times New Roman"/>
              </a:rPr>
              <a:t> 	</a:t>
            </a:r>
            <a:r>
              <a:rPr sz="1400" dirty="0">
                <a:latin typeface="Times New Roman"/>
                <a:cs typeface="Times New Roman"/>
              </a:rPr>
              <a:t>	</a:t>
            </a:r>
            <a:r>
              <a:rPr sz="1400" spc="45" dirty="0">
                <a:latin typeface="Tahoma"/>
                <a:cs typeface="Tahoma"/>
              </a:rPr>
              <a:t>Conversio</a:t>
            </a:r>
            <a:r>
              <a:rPr sz="1400" spc="60" dirty="0">
                <a:latin typeface="Tahoma"/>
                <a:cs typeface="Tahoma"/>
              </a:rPr>
              <a:t>n</a:t>
            </a:r>
            <a:r>
              <a:rPr sz="1400" spc="-80" dirty="0">
                <a:latin typeface="Tahoma"/>
                <a:cs typeface="Tahoma"/>
              </a:rPr>
              <a:t> </a:t>
            </a:r>
            <a:r>
              <a:rPr sz="1400" spc="50" dirty="0">
                <a:latin typeface="Tahoma"/>
                <a:cs typeface="Tahoma"/>
              </a:rPr>
              <a:t>to</a:t>
            </a:r>
            <a:endParaRPr sz="1400">
              <a:latin typeface="Tahoma"/>
              <a:cs typeface="Tahoma"/>
            </a:endParaRPr>
          </a:p>
          <a:p>
            <a:pPr marL="883285">
              <a:lnSpc>
                <a:spcPts val="1664"/>
              </a:lnSpc>
            </a:pPr>
            <a:r>
              <a:rPr sz="1400" spc="35" dirty="0">
                <a:latin typeface="Tahoma"/>
                <a:cs typeface="Tahoma"/>
              </a:rPr>
              <a:t>text/speech</a:t>
            </a:r>
            <a:endParaRPr sz="1400">
              <a:latin typeface="Tahoma"/>
              <a:cs typeface="Tahoma"/>
            </a:endParaRPr>
          </a:p>
        </p:txBody>
      </p:sp>
      <p:grpSp>
        <p:nvGrpSpPr>
          <p:cNvPr id="29" name="object 29"/>
          <p:cNvGrpSpPr/>
          <p:nvPr/>
        </p:nvGrpSpPr>
        <p:grpSpPr>
          <a:xfrm>
            <a:off x="1113254" y="1713179"/>
            <a:ext cx="2117090" cy="2350135"/>
            <a:chOff x="1113254" y="1713179"/>
            <a:chExt cx="2117090" cy="2350135"/>
          </a:xfrm>
        </p:grpSpPr>
        <p:sp>
          <p:nvSpPr>
            <p:cNvPr id="30" name="object 30"/>
            <p:cNvSpPr/>
            <p:nvPr/>
          </p:nvSpPr>
          <p:spPr>
            <a:xfrm>
              <a:off x="1894099" y="1733674"/>
              <a:ext cx="498475" cy="0"/>
            </a:xfrm>
            <a:custGeom>
              <a:avLst/>
              <a:gdLst/>
              <a:ahLst/>
              <a:cxnLst/>
              <a:rect l="l" t="t" r="r" b="b"/>
              <a:pathLst>
                <a:path w="498475">
                  <a:moveTo>
                    <a:pt x="0" y="0"/>
                  </a:moveTo>
                  <a:lnTo>
                    <a:pt x="497849" y="0"/>
                  </a:lnTo>
                </a:path>
              </a:pathLst>
            </a:custGeom>
            <a:ln w="9524">
              <a:solidFill>
                <a:srgbClr val="06105C"/>
              </a:solidFill>
            </a:ln>
          </p:spPr>
          <p:txBody>
            <a:bodyPr wrap="square" lIns="0" tIns="0" rIns="0" bIns="0" rtlCol="0"/>
            <a:lstStyle/>
            <a:p>
              <a:endParaRPr/>
            </a:p>
          </p:txBody>
        </p:sp>
        <p:sp>
          <p:nvSpPr>
            <p:cNvPr id="31" name="object 31"/>
            <p:cNvSpPr/>
            <p:nvPr/>
          </p:nvSpPr>
          <p:spPr>
            <a:xfrm>
              <a:off x="2391949" y="1717942"/>
              <a:ext cx="43815" cy="31750"/>
            </a:xfrm>
            <a:custGeom>
              <a:avLst/>
              <a:gdLst/>
              <a:ahLst/>
              <a:cxnLst/>
              <a:rect l="l" t="t" r="r" b="b"/>
              <a:pathLst>
                <a:path w="43814" h="31750">
                  <a:moveTo>
                    <a:pt x="0" y="31465"/>
                  </a:moveTo>
                  <a:lnTo>
                    <a:pt x="0" y="0"/>
                  </a:lnTo>
                  <a:lnTo>
                    <a:pt x="43225" y="15732"/>
                  </a:lnTo>
                  <a:lnTo>
                    <a:pt x="0" y="31465"/>
                  </a:lnTo>
                  <a:close/>
                </a:path>
              </a:pathLst>
            </a:custGeom>
            <a:solidFill>
              <a:srgbClr val="06105C"/>
            </a:solidFill>
          </p:spPr>
          <p:txBody>
            <a:bodyPr wrap="square" lIns="0" tIns="0" rIns="0" bIns="0" rtlCol="0"/>
            <a:lstStyle/>
            <a:p>
              <a:endParaRPr/>
            </a:p>
          </p:txBody>
        </p:sp>
        <p:sp>
          <p:nvSpPr>
            <p:cNvPr id="32" name="object 32"/>
            <p:cNvSpPr/>
            <p:nvPr/>
          </p:nvSpPr>
          <p:spPr>
            <a:xfrm>
              <a:off x="2391949" y="171794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06105C"/>
              </a:solidFill>
            </a:ln>
          </p:spPr>
          <p:txBody>
            <a:bodyPr wrap="square" lIns="0" tIns="0" rIns="0" bIns="0" rtlCol="0"/>
            <a:lstStyle/>
            <a:p>
              <a:endParaRPr/>
            </a:p>
          </p:txBody>
        </p:sp>
        <p:sp>
          <p:nvSpPr>
            <p:cNvPr id="33" name="object 33"/>
            <p:cNvSpPr/>
            <p:nvPr/>
          </p:nvSpPr>
          <p:spPr>
            <a:xfrm>
              <a:off x="3209375" y="2031849"/>
              <a:ext cx="0" cy="501015"/>
            </a:xfrm>
            <a:custGeom>
              <a:avLst/>
              <a:gdLst/>
              <a:ahLst/>
              <a:cxnLst/>
              <a:rect l="l" t="t" r="r" b="b"/>
              <a:pathLst>
                <a:path h="501014">
                  <a:moveTo>
                    <a:pt x="0" y="0"/>
                  </a:moveTo>
                  <a:lnTo>
                    <a:pt x="0" y="500849"/>
                  </a:lnTo>
                </a:path>
              </a:pathLst>
            </a:custGeom>
            <a:ln w="9524">
              <a:solidFill>
                <a:srgbClr val="06105C"/>
              </a:solidFill>
            </a:ln>
          </p:spPr>
          <p:txBody>
            <a:bodyPr wrap="square" lIns="0" tIns="0" rIns="0" bIns="0" rtlCol="0"/>
            <a:lstStyle/>
            <a:p>
              <a:endParaRPr/>
            </a:p>
          </p:txBody>
        </p:sp>
        <p:sp>
          <p:nvSpPr>
            <p:cNvPr id="34" name="object 34"/>
            <p:cNvSpPr/>
            <p:nvPr/>
          </p:nvSpPr>
          <p:spPr>
            <a:xfrm>
              <a:off x="3193642" y="25326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06105C"/>
            </a:solidFill>
          </p:spPr>
          <p:txBody>
            <a:bodyPr wrap="square" lIns="0" tIns="0" rIns="0" bIns="0" rtlCol="0"/>
            <a:lstStyle/>
            <a:p>
              <a:endParaRPr/>
            </a:p>
          </p:txBody>
        </p:sp>
        <p:sp>
          <p:nvSpPr>
            <p:cNvPr id="35" name="object 35"/>
            <p:cNvSpPr/>
            <p:nvPr/>
          </p:nvSpPr>
          <p:spPr>
            <a:xfrm>
              <a:off x="3193642" y="25326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06105C"/>
              </a:solidFill>
            </a:ln>
          </p:spPr>
          <p:txBody>
            <a:bodyPr wrap="square" lIns="0" tIns="0" rIns="0" bIns="0" rtlCol="0"/>
            <a:lstStyle/>
            <a:p>
              <a:endParaRPr/>
            </a:p>
          </p:txBody>
        </p:sp>
        <p:sp>
          <p:nvSpPr>
            <p:cNvPr id="36" name="object 36"/>
            <p:cNvSpPr/>
            <p:nvPr/>
          </p:nvSpPr>
          <p:spPr>
            <a:xfrm>
              <a:off x="1907949" y="2926767"/>
              <a:ext cx="43815" cy="31750"/>
            </a:xfrm>
            <a:custGeom>
              <a:avLst/>
              <a:gdLst/>
              <a:ahLst/>
              <a:cxnLst/>
              <a:rect l="l" t="t" r="r" b="b"/>
              <a:pathLst>
                <a:path w="43814" h="31750">
                  <a:moveTo>
                    <a:pt x="43225" y="31465"/>
                  </a:moveTo>
                  <a:lnTo>
                    <a:pt x="0" y="15732"/>
                  </a:lnTo>
                  <a:lnTo>
                    <a:pt x="43225" y="0"/>
                  </a:lnTo>
                  <a:lnTo>
                    <a:pt x="43225" y="31465"/>
                  </a:lnTo>
                  <a:close/>
                </a:path>
              </a:pathLst>
            </a:custGeom>
            <a:solidFill>
              <a:srgbClr val="06105C"/>
            </a:solidFill>
          </p:spPr>
          <p:txBody>
            <a:bodyPr wrap="square" lIns="0" tIns="0" rIns="0" bIns="0" rtlCol="0"/>
            <a:lstStyle/>
            <a:p>
              <a:endParaRPr/>
            </a:p>
          </p:txBody>
        </p:sp>
        <p:sp>
          <p:nvSpPr>
            <p:cNvPr id="37" name="object 37"/>
            <p:cNvSpPr/>
            <p:nvPr/>
          </p:nvSpPr>
          <p:spPr>
            <a:xfrm>
              <a:off x="1907949" y="2926767"/>
              <a:ext cx="43815" cy="31750"/>
            </a:xfrm>
            <a:custGeom>
              <a:avLst/>
              <a:gdLst/>
              <a:ahLst/>
              <a:cxnLst/>
              <a:rect l="l" t="t" r="r" b="b"/>
              <a:pathLst>
                <a:path w="43814" h="31750">
                  <a:moveTo>
                    <a:pt x="43225" y="0"/>
                  </a:moveTo>
                  <a:lnTo>
                    <a:pt x="0" y="15732"/>
                  </a:lnTo>
                  <a:lnTo>
                    <a:pt x="43225" y="31465"/>
                  </a:lnTo>
                  <a:lnTo>
                    <a:pt x="43225" y="0"/>
                  </a:lnTo>
                  <a:close/>
                </a:path>
              </a:pathLst>
            </a:custGeom>
            <a:ln w="9524">
              <a:solidFill>
                <a:srgbClr val="06105C"/>
              </a:solidFill>
            </a:ln>
          </p:spPr>
          <p:txBody>
            <a:bodyPr wrap="square" lIns="0" tIns="0" rIns="0" bIns="0" rtlCol="0"/>
            <a:lstStyle/>
            <a:p>
              <a:endParaRPr/>
            </a:p>
          </p:txBody>
        </p:sp>
        <p:sp>
          <p:nvSpPr>
            <p:cNvPr id="38" name="object 38"/>
            <p:cNvSpPr/>
            <p:nvPr/>
          </p:nvSpPr>
          <p:spPr>
            <a:xfrm>
              <a:off x="1133749" y="3295149"/>
              <a:ext cx="0" cy="392430"/>
            </a:xfrm>
            <a:custGeom>
              <a:avLst/>
              <a:gdLst/>
              <a:ahLst/>
              <a:cxnLst/>
              <a:rect l="l" t="t" r="r" b="b"/>
              <a:pathLst>
                <a:path h="392429">
                  <a:moveTo>
                    <a:pt x="0" y="0"/>
                  </a:moveTo>
                  <a:lnTo>
                    <a:pt x="0" y="391949"/>
                  </a:lnTo>
                </a:path>
              </a:pathLst>
            </a:custGeom>
            <a:ln w="9524">
              <a:solidFill>
                <a:srgbClr val="06105C"/>
              </a:solidFill>
            </a:ln>
          </p:spPr>
          <p:txBody>
            <a:bodyPr wrap="square" lIns="0" tIns="0" rIns="0" bIns="0" rtlCol="0"/>
            <a:lstStyle/>
            <a:p>
              <a:endParaRPr/>
            </a:p>
          </p:txBody>
        </p:sp>
        <p:sp>
          <p:nvSpPr>
            <p:cNvPr id="39" name="object 39"/>
            <p:cNvSpPr/>
            <p:nvPr/>
          </p:nvSpPr>
          <p:spPr>
            <a:xfrm>
              <a:off x="1118017" y="3687099"/>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06105C"/>
            </a:solidFill>
          </p:spPr>
          <p:txBody>
            <a:bodyPr wrap="square" lIns="0" tIns="0" rIns="0" bIns="0" rtlCol="0"/>
            <a:lstStyle/>
            <a:p>
              <a:endParaRPr/>
            </a:p>
          </p:txBody>
        </p:sp>
        <p:sp>
          <p:nvSpPr>
            <p:cNvPr id="40" name="object 40"/>
            <p:cNvSpPr/>
            <p:nvPr/>
          </p:nvSpPr>
          <p:spPr>
            <a:xfrm>
              <a:off x="1118017" y="3687099"/>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06105C"/>
              </a:solidFill>
            </a:ln>
          </p:spPr>
          <p:txBody>
            <a:bodyPr wrap="square" lIns="0" tIns="0" rIns="0" bIns="0" rtlCol="0"/>
            <a:lstStyle/>
            <a:p>
              <a:endParaRPr/>
            </a:p>
          </p:txBody>
        </p:sp>
        <p:sp>
          <p:nvSpPr>
            <p:cNvPr id="41" name="object 41"/>
            <p:cNvSpPr/>
            <p:nvPr/>
          </p:nvSpPr>
          <p:spPr>
            <a:xfrm>
              <a:off x="2454949" y="4026692"/>
              <a:ext cx="43815" cy="31750"/>
            </a:xfrm>
            <a:custGeom>
              <a:avLst/>
              <a:gdLst/>
              <a:ahLst/>
              <a:cxnLst/>
              <a:rect l="l" t="t" r="r" b="b"/>
              <a:pathLst>
                <a:path w="43814" h="31750">
                  <a:moveTo>
                    <a:pt x="0" y="31465"/>
                  </a:moveTo>
                  <a:lnTo>
                    <a:pt x="0" y="0"/>
                  </a:lnTo>
                  <a:lnTo>
                    <a:pt x="43225" y="15732"/>
                  </a:lnTo>
                  <a:lnTo>
                    <a:pt x="0" y="31465"/>
                  </a:lnTo>
                  <a:close/>
                </a:path>
              </a:pathLst>
            </a:custGeom>
            <a:solidFill>
              <a:srgbClr val="06105C"/>
            </a:solidFill>
          </p:spPr>
          <p:txBody>
            <a:bodyPr wrap="square" lIns="0" tIns="0" rIns="0" bIns="0" rtlCol="0"/>
            <a:lstStyle/>
            <a:p>
              <a:endParaRPr/>
            </a:p>
          </p:txBody>
        </p:sp>
        <p:sp>
          <p:nvSpPr>
            <p:cNvPr id="42" name="object 42"/>
            <p:cNvSpPr/>
            <p:nvPr/>
          </p:nvSpPr>
          <p:spPr>
            <a:xfrm>
              <a:off x="2454949" y="40266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06105C"/>
              </a:solidFill>
            </a:ln>
          </p:spPr>
          <p:txBody>
            <a:bodyPr wrap="square" lIns="0" tIns="0" rIns="0" bIns="0" rtlCol="0"/>
            <a:lstStyle/>
            <a:p>
              <a:endParaRPr/>
            </a:p>
          </p:txBody>
        </p:sp>
      </p:grpSp>
      <p:pic>
        <p:nvPicPr>
          <p:cNvPr id="43" name="object 43"/>
          <p:cNvPicPr/>
          <p:nvPr/>
        </p:nvPicPr>
        <p:blipFill>
          <a:blip r:embed="rId2" cstate="print"/>
          <a:stretch>
            <a:fillRect/>
          </a:stretch>
        </p:blipFill>
        <p:spPr>
          <a:xfrm>
            <a:off x="4787800" y="1311175"/>
            <a:ext cx="3848099" cy="1190624"/>
          </a:xfrm>
          <a:prstGeom prst="rect">
            <a:avLst/>
          </a:prstGeom>
        </p:spPr>
      </p:pic>
      <p:pic>
        <p:nvPicPr>
          <p:cNvPr id="44" name="object 44"/>
          <p:cNvPicPr/>
          <p:nvPr/>
        </p:nvPicPr>
        <p:blipFill>
          <a:blip r:embed="rId3" cstate="print"/>
          <a:stretch>
            <a:fillRect/>
          </a:stretch>
        </p:blipFill>
        <p:spPr>
          <a:xfrm>
            <a:off x="4771326" y="2814950"/>
            <a:ext cx="3881050" cy="202275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Phase 0- </a:t>
            </a:r>
            <a:r>
              <a:rPr lang="en"/>
              <a:t>Letter Recognition</a:t>
            </a:r>
            <a:endParaRPr/>
          </a:p>
        </p:txBody>
      </p:sp>
      <p:pic>
        <p:nvPicPr>
          <p:cNvPr id="263" name="Google Shape;263;p40" title="BTP Video 1.mp4">
            <a:hlinkClick r:id="rId3"/>
          </p:cNvPr>
          <p:cNvPicPr preferRelativeResize="0"/>
          <p:nvPr/>
        </p:nvPicPr>
        <p:blipFill>
          <a:blip r:embed="rId4">
            <a:alphaModFix/>
          </a:blip>
          <a:stretch>
            <a:fillRect/>
          </a:stretch>
        </p:blipFill>
        <p:spPr>
          <a:xfrm>
            <a:off x="1149625" y="1048125"/>
            <a:ext cx="7009734" cy="3942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Phase 1- </a:t>
            </a:r>
            <a:r>
              <a:rPr lang="en"/>
              <a:t>Letter to Word Formation</a:t>
            </a:r>
            <a:endParaRPr/>
          </a:p>
        </p:txBody>
      </p:sp>
      <p:pic>
        <p:nvPicPr>
          <p:cNvPr id="270" name="Google Shape;270;p41" title="BTP Video 2.mp4">
            <a:hlinkClick r:id="rId3"/>
          </p:cNvPr>
          <p:cNvPicPr preferRelativeResize="0"/>
          <p:nvPr/>
        </p:nvPicPr>
        <p:blipFill>
          <a:blip r:embed="rId4">
            <a:alphaModFix/>
          </a:blip>
          <a:stretch>
            <a:fillRect/>
          </a:stretch>
        </p:blipFill>
        <p:spPr>
          <a:xfrm>
            <a:off x="1225825" y="1048125"/>
            <a:ext cx="7009734" cy="3942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a:t>
            </a:r>
            <a:endParaRPr/>
          </a:p>
        </p:txBody>
      </p:sp>
      <p:sp>
        <p:nvSpPr>
          <p:cNvPr id="241" name="Google Shape;241;p39"/>
          <p:cNvSpPr txBox="1">
            <a:spLocks noGrp="1"/>
          </p:cNvSpPr>
          <p:nvPr>
            <p:ph type="title" idx="4294967295"/>
          </p:nvPr>
        </p:nvSpPr>
        <p:spPr>
          <a:xfrm>
            <a:off x="445525" y="3058095"/>
            <a:ext cx="18165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21BTRCL069</a:t>
            </a:r>
            <a:endParaRPr sz="1600" dirty="0"/>
          </a:p>
        </p:txBody>
      </p:sp>
      <p:sp>
        <p:nvSpPr>
          <p:cNvPr id="242" name="Google Shape;242;p39"/>
          <p:cNvSpPr txBox="1">
            <a:spLocks noGrp="1"/>
          </p:cNvSpPr>
          <p:nvPr>
            <p:ph type="title" idx="4294967295"/>
          </p:nvPr>
        </p:nvSpPr>
        <p:spPr>
          <a:xfrm>
            <a:off x="2610575" y="3088776"/>
            <a:ext cx="18165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21BTRCL080</a:t>
            </a:r>
            <a:endParaRPr sz="1600" dirty="0"/>
          </a:p>
        </p:txBody>
      </p:sp>
      <p:sp>
        <p:nvSpPr>
          <p:cNvPr id="243" name="Google Shape;243;p39"/>
          <p:cNvSpPr txBox="1">
            <a:spLocks noGrp="1"/>
          </p:cNvSpPr>
          <p:nvPr>
            <p:ph type="title" idx="4294967295"/>
          </p:nvPr>
        </p:nvSpPr>
        <p:spPr>
          <a:xfrm>
            <a:off x="4716250" y="3088778"/>
            <a:ext cx="1816500" cy="442800"/>
          </a:xfrm>
          <a:prstGeom prst="rect">
            <a:avLst/>
          </a:prstGeom>
        </p:spPr>
        <p:txBody>
          <a:bodyPr spcFirstLastPara="1" wrap="square" lIns="91425" tIns="91425" rIns="91425" bIns="91425" anchor="t" anchorCtr="0">
            <a:noAutofit/>
          </a:bodyPr>
          <a:lstStyle/>
          <a:p>
            <a:pPr algn="ctr"/>
            <a:r>
              <a:rPr lang="en-US" sz="1600" dirty="0"/>
              <a:t>21BTRCL109</a:t>
            </a:r>
            <a:br>
              <a:rPr lang="en-US" sz="1600" dirty="0"/>
            </a:br>
            <a:endParaRPr sz="1600" dirty="0"/>
          </a:p>
        </p:txBody>
      </p:sp>
      <p:sp>
        <p:nvSpPr>
          <p:cNvPr id="244" name="Google Shape;244;p39"/>
          <p:cNvSpPr txBox="1">
            <a:spLocks noGrp="1"/>
          </p:cNvSpPr>
          <p:nvPr>
            <p:ph type="title" idx="4294967295"/>
          </p:nvPr>
        </p:nvSpPr>
        <p:spPr>
          <a:xfrm>
            <a:off x="6889125" y="3083750"/>
            <a:ext cx="20859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21BTRCL115</a:t>
            </a:r>
            <a:endParaRPr sz="1600" dirty="0"/>
          </a:p>
        </p:txBody>
      </p:sp>
      <p:grpSp>
        <p:nvGrpSpPr>
          <p:cNvPr id="245" name="Google Shape;245;p39"/>
          <p:cNvGrpSpPr/>
          <p:nvPr/>
        </p:nvGrpSpPr>
        <p:grpSpPr>
          <a:xfrm>
            <a:off x="-5100" y="2688211"/>
            <a:ext cx="9154200" cy="395550"/>
            <a:chOff x="-5100" y="2688211"/>
            <a:chExt cx="9154200" cy="395550"/>
          </a:xfrm>
        </p:grpSpPr>
        <p:cxnSp>
          <p:nvCxnSpPr>
            <p:cNvPr id="246" name="Google Shape;246;p39"/>
            <p:cNvCxnSpPr/>
            <p:nvPr/>
          </p:nvCxnSpPr>
          <p:spPr>
            <a:xfrm>
              <a:off x="-5100" y="2898800"/>
              <a:ext cx="9154200" cy="0"/>
            </a:xfrm>
            <a:prstGeom prst="straightConnector1">
              <a:avLst/>
            </a:prstGeom>
            <a:noFill/>
            <a:ln w="114300" cap="flat" cmpd="sng">
              <a:solidFill>
                <a:schemeClr val="accent4"/>
              </a:solidFill>
              <a:prstDash val="solid"/>
              <a:round/>
              <a:headEnd type="none" w="med" len="med"/>
              <a:tailEnd type="none" w="med" len="med"/>
            </a:ln>
          </p:spPr>
        </p:cxnSp>
        <p:cxnSp>
          <p:nvCxnSpPr>
            <p:cNvPr id="247" name="Google Shape;247;p39"/>
            <p:cNvCxnSpPr/>
            <p:nvPr/>
          </p:nvCxnSpPr>
          <p:spPr>
            <a:xfrm>
              <a:off x="1357300" y="2713860"/>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248" name="Google Shape;248;p39"/>
            <p:cNvCxnSpPr/>
            <p:nvPr/>
          </p:nvCxnSpPr>
          <p:spPr>
            <a:xfrm>
              <a:off x="3498054" y="2713861"/>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249" name="Google Shape;249;p39"/>
            <p:cNvCxnSpPr/>
            <p:nvPr/>
          </p:nvCxnSpPr>
          <p:spPr>
            <a:xfrm>
              <a:off x="5638354" y="2688211"/>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250" name="Google Shape;250;p39"/>
            <p:cNvCxnSpPr/>
            <p:nvPr/>
          </p:nvCxnSpPr>
          <p:spPr>
            <a:xfrm>
              <a:off x="7828629" y="2688211"/>
              <a:ext cx="0" cy="369900"/>
            </a:xfrm>
            <a:prstGeom prst="straightConnector1">
              <a:avLst/>
            </a:prstGeom>
            <a:noFill/>
            <a:ln w="28575" cap="flat" cmpd="sng">
              <a:solidFill>
                <a:schemeClr val="accent4"/>
              </a:solidFill>
              <a:prstDash val="solid"/>
              <a:round/>
              <a:headEnd type="none" w="med" len="med"/>
              <a:tailEnd type="none" w="med" len="med"/>
            </a:ln>
          </p:spPr>
        </p:cxnSp>
      </p:grpSp>
      <p:sp>
        <p:nvSpPr>
          <p:cNvPr id="252" name="Google Shape;252;p39"/>
          <p:cNvSpPr txBox="1">
            <a:spLocks noGrp="1"/>
          </p:cNvSpPr>
          <p:nvPr>
            <p:ph type="title" idx="4294967295"/>
          </p:nvPr>
        </p:nvSpPr>
        <p:spPr>
          <a:xfrm>
            <a:off x="445525" y="1859378"/>
            <a:ext cx="1816500" cy="6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Naman Shrimal</a:t>
            </a:r>
            <a:endParaRPr sz="2400" dirty="0"/>
          </a:p>
        </p:txBody>
      </p:sp>
      <p:sp>
        <p:nvSpPr>
          <p:cNvPr id="253" name="Google Shape;253;p39"/>
          <p:cNvSpPr txBox="1">
            <a:spLocks noGrp="1"/>
          </p:cNvSpPr>
          <p:nvPr>
            <p:ph type="title" idx="4294967295"/>
          </p:nvPr>
        </p:nvSpPr>
        <p:spPr>
          <a:xfrm>
            <a:off x="2188600" y="1857700"/>
            <a:ext cx="2568600" cy="6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Priyal         Saini</a:t>
            </a:r>
            <a:endParaRPr sz="2400" dirty="0"/>
          </a:p>
        </p:txBody>
      </p:sp>
      <p:sp>
        <p:nvSpPr>
          <p:cNvPr id="254" name="Google Shape;254;p39"/>
          <p:cNvSpPr txBox="1">
            <a:spLocks noGrp="1"/>
          </p:cNvSpPr>
          <p:nvPr>
            <p:ph type="title" idx="4294967295"/>
          </p:nvPr>
        </p:nvSpPr>
        <p:spPr>
          <a:xfrm>
            <a:off x="4340200" y="1859375"/>
            <a:ext cx="2568600" cy="6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Syed Israr Hussain</a:t>
            </a:r>
            <a:endParaRPr sz="2400" dirty="0"/>
          </a:p>
        </p:txBody>
      </p:sp>
      <p:sp>
        <p:nvSpPr>
          <p:cNvPr id="255" name="Google Shape;255;p39"/>
          <p:cNvSpPr txBox="1">
            <a:spLocks noGrp="1"/>
          </p:cNvSpPr>
          <p:nvPr>
            <p:ph type="title" idx="4294967295"/>
          </p:nvPr>
        </p:nvSpPr>
        <p:spPr>
          <a:xfrm>
            <a:off x="6532750" y="1859375"/>
            <a:ext cx="2568600" cy="6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t>Urjasvi</a:t>
            </a:r>
            <a:r>
              <a:rPr lang="en-US" sz="2400" dirty="0"/>
              <a:t> Kurakula</a:t>
            </a:r>
            <a:endParaRPr sz="2400" dirty="0"/>
          </a:p>
        </p:txBody>
      </p:sp>
      <p:pic>
        <p:nvPicPr>
          <p:cNvPr id="256" name="Google Shape;256;p39"/>
          <p:cNvPicPr preferRelativeResize="0"/>
          <p:nvPr/>
        </p:nvPicPr>
        <p:blipFill>
          <a:blip r:embed="rId3">
            <a:alphaModFix/>
          </a:blip>
          <a:stretch>
            <a:fillRect/>
          </a:stretch>
        </p:blipFill>
        <p:spPr>
          <a:xfrm>
            <a:off x="7863525" y="133825"/>
            <a:ext cx="1195100" cy="1195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Phase 2- Sentence Formation</a:t>
            </a:r>
            <a:endParaRPr/>
          </a:p>
        </p:txBody>
      </p:sp>
      <p:pic>
        <p:nvPicPr>
          <p:cNvPr id="284" name="Google Shape;284;p43"/>
          <p:cNvPicPr preferRelativeResize="0"/>
          <p:nvPr/>
        </p:nvPicPr>
        <p:blipFill>
          <a:blip r:embed="rId3">
            <a:alphaModFix/>
          </a:blip>
          <a:stretch>
            <a:fillRect/>
          </a:stretch>
        </p:blipFill>
        <p:spPr>
          <a:xfrm>
            <a:off x="1764700" y="1317250"/>
            <a:ext cx="6022050" cy="279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8"/>
          <p:cNvSpPr txBox="1">
            <a:spLocks noGrp="1"/>
          </p:cNvSpPr>
          <p:nvPr>
            <p:ph type="title"/>
          </p:nvPr>
        </p:nvSpPr>
        <p:spPr>
          <a:xfrm>
            <a:off x="875950" y="2166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Flow Chart</a:t>
            </a:r>
            <a:endParaRPr/>
          </a:p>
        </p:txBody>
      </p:sp>
      <p:sp>
        <p:nvSpPr>
          <p:cNvPr id="327" name="Google Shape;327;p48"/>
          <p:cNvSpPr txBox="1"/>
          <p:nvPr/>
        </p:nvSpPr>
        <p:spPr>
          <a:xfrm>
            <a:off x="709000" y="1274450"/>
            <a:ext cx="6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434343"/>
              </a:highlight>
              <a:latin typeface="Open Sans"/>
              <a:ea typeface="Open Sans"/>
              <a:cs typeface="Open Sans"/>
              <a:sym typeface="Open Sans"/>
            </a:endParaRPr>
          </a:p>
        </p:txBody>
      </p:sp>
      <p:pic>
        <p:nvPicPr>
          <p:cNvPr id="328" name="Google Shape;328;p48"/>
          <p:cNvPicPr preferRelativeResize="0"/>
          <p:nvPr/>
        </p:nvPicPr>
        <p:blipFill>
          <a:blip r:embed="rId3">
            <a:alphaModFix/>
          </a:blip>
          <a:stretch>
            <a:fillRect/>
          </a:stretch>
        </p:blipFill>
        <p:spPr>
          <a:xfrm>
            <a:off x="2242538" y="836625"/>
            <a:ext cx="4658925" cy="4045524"/>
          </a:xfrm>
          <a:prstGeom prst="rect">
            <a:avLst/>
          </a:prstGeom>
          <a:noFill/>
          <a:ln>
            <a:noFill/>
          </a:ln>
        </p:spPr>
      </p:pic>
      <p:cxnSp>
        <p:nvCxnSpPr>
          <p:cNvPr id="329" name="Google Shape;329;p48"/>
          <p:cNvCxnSpPr/>
          <p:nvPr/>
        </p:nvCxnSpPr>
        <p:spPr>
          <a:xfrm>
            <a:off x="7015650" y="918350"/>
            <a:ext cx="437400" cy="0"/>
          </a:xfrm>
          <a:prstGeom prst="straightConnector1">
            <a:avLst/>
          </a:prstGeom>
          <a:noFill/>
          <a:ln w="19050" cap="flat" cmpd="sng">
            <a:solidFill>
              <a:srgbClr val="031723"/>
            </a:solidFill>
            <a:prstDash val="solid"/>
            <a:round/>
            <a:headEnd type="none" w="med" len="med"/>
            <a:tailEnd type="none" w="med" len="med"/>
          </a:ln>
        </p:spPr>
      </p:cxnSp>
      <p:cxnSp>
        <p:nvCxnSpPr>
          <p:cNvPr id="330" name="Google Shape;330;p48"/>
          <p:cNvCxnSpPr/>
          <p:nvPr/>
        </p:nvCxnSpPr>
        <p:spPr>
          <a:xfrm>
            <a:off x="7441325" y="918350"/>
            <a:ext cx="0" cy="2837700"/>
          </a:xfrm>
          <a:prstGeom prst="straightConnector1">
            <a:avLst/>
          </a:prstGeom>
          <a:noFill/>
          <a:ln w="19050" cap="flat" cmpd="sng">
            <a:solidFill>
              <a:srgbClr val="031723"/>
            </a:solidFill>
            <a:prstDash val="solid"/>
            <a:round/>
            <a:headEnd type="none" w="med" len="med"/>
            <a:tailEnd type="none" w="med" len="med"/>
          </a:ln>
        </p:spPr>
      </p:cxnSp>
      <p:cxnSp>
        <p:nvCxnSpPr>
          <p:cNvPr id="331" name="Google Shape;331;p48"/>
          <p:cNvCxnSpPr/>
          <p:nvPr/>
        </p:nvCxnSpPr>
        <p:spPr>
          <a:xfrm>
            <a:off x="7015638" y="3756050"/>
            <a:ext cx="437400" cy="0"/>
          </a:xfrm>
          <a:prstGeom prst="straightConnector1">
            <a:avLst/>
          </a:prstGeom>
          <a:noFill/>
          <a:ln w="19050" cap="flat" cmpd="sng">
            <a:solidFill>
              <a:srgbClr val="031723"/>
            </a:solidFill>
            <a:prstDash val="solid"/>
            <a:round/>
            <a:headEnd type="none" w="med" len="med"/>
            <a:tailEnd type="none" w="med" len="med"/>
          </a:ln>
        </p:spPr>
      </p:cxnSp>
      <p:cxnSp>
        <p:nvCxnSpPr>
          <p:cNvPr id="332" name="Google Shape;332;p48"/>
          <p:cNvCxnSpPr/>
          <p:nvPr/>
        </p:nvCxnSpPr>
        <p:spPr>
          <a:xfrm>
            <a:off x="1646175" y="4003150"/>
            <a:ext cx="437400" cy="0"/>
          </a:xfrm>
          <a:prstGeom prst="straightConnector1">
            <a:avLst/>
          </a:prstGeom>
          <a:noFill/>
          <a:ln w="19050" cap="flat" cmpd="sng">
            <a:solidFill>
              <a:srgbClr val="031723"/>
            </a:solidFill>
            <a:prstDash val="solid"/>
            <a:round/>
            <a:headEnd type="none" w="med" len="med"/>
            <a:tailEnd type="none" w="med" len="med"/>
          </a:ln>
        </p:spPr>
      </p:cxnSp>
      <p:cxnSp>
        <p:nvCxnSpPr>
          <p:cNvPr id="333" name="Google Shape;333;p48"/>
          <p:cNvCxnSpPr/>
          <p:nvPr/>
        </p:nvCxnSpPr>
        <p:spPr>
          <a:xfrm flipH="1">
            <a:off x="1646175" y="4003150"/>
            <a:ext cx="10500" cy="817200"/>
          </a:xfrm>
          <a:prstGeom prst="straightConnector1">
            <a:avLst/>
          </a:prstGeom>
          <a:noFill/>
          <a:ln w="19050" cap="flat" cmpd="sng">
            <a:solidFill>
              <a:srgbClr val="031723"/>
            </a:solidFill>
            <a:prstDash val="solid"/>
            <a:round/>
            <a:headEnd type="none" w="med" len="med"/>
            <a:tailEnd type="none" w="med" len="med"/>
          </a:ln>
        </p:spPr>
      </p:cxnSp>
      <p:cxnSp>
        <p:nvCxnSpPr>
          <p:cNvPr id="334" name="Google Shape;334;p48"/>
          <p:cNvCxnSpPr/>
          <p:nvPr/>
        </p:nvCxnSpPr>
        <p:spPr>
          <a:xfrm>
            <a:off x="1646163" y="4820350"/>
            <a:ext cx="437400" cy="0"/>
          </a:xfrm>
          <a:prstGeom prst="straightConnector1">
            <a:avLst/>
          </a:prstGeom>
          <a:noFill/>
          <a:ln w="19050" cap="flat" cmpd="sng">
            <a:solidFill>
              <a:srgbClr val="031723"/>
            </a:solidFill>
            <a:prstDash val="solid"/>
            <a:round/>
            <a:headEnd type="none" w="med" len="med"/>
            <a:tailEnd type="none" w="med" len="med"/>
          </a:ln>
        </p:spPr>
      </p:cxnSp>
      <p:sp>
        <p:nvSpPr>
          <p:cNvPr id="335" name="Google Shape;335;p48"/>
          <p:cNvSpPr/>
          <p:nvPr/>
        </p:nvSpPr>
        <p:spPr>
          <a:xfrm>
            <a:off x="7571400" y="1982525"/>
            <a:ext cx="1478100" cy="5727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Phase 0 and 1</a:t>
            </a:r>
            <a:endParaRPr b="1"/>
          </a:p>
        </p:txBody>
      </p:sp>
      <p:sp>
        <p:nvSpPr>
          <p:cNvPr id="336" name="Google Shape;336;p48"/>
          <p:cNvSpPr/>
          <p:nvPr/>
        </p:nvSpPr>
        <p:spPr>
          <a:xfrm>
            <a:off x="488725" y="4125400"/>
            <a:ext cx="939300" cy="5727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Phase 2</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NLP?</a:t>
            </a:r>
            <a:endParaRPr/>
          </a:p>
        </p:txBody>
      </p:sp>
      <p:sp>
        <p:nvSpPr>
          <p:cNvPr id="291" name="Google Shape;291;p44"/>
          <p:cNvSpPr/>
          <p:nvPr/>
        </p:nvSpPr>
        <p:spPr>
          <a:xfrm>
            <a:off x="1414725" y="1321050"/>
            <a:ext cx="1914000" cy="8016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000" b="1"/>
              <a:t>   English     </a:t>
            </a:r>
            <a:endParaRPr sz="2000" b="1"/>
          </a:p>
          <a:p>
            <a:pPr marL="0" lvl="0" indent="0" algn="l" rtl="0">
              <a:spcBef>
                <a:spcPts val="0"/>
              </a:spcBef>
              <a:spcAft>
                <a:spcPts val="0"/>
              </a:spcAft>
              <a:buNone/>
            </a:pPr>
            <a:r>
              <a:rPr lang="en" sz="2000" b="1"/>
              <a:t>   Language</a:t>
            </a:r>
            <a:r>
              <a:rPr lang="en"/>
              <a:t> </a:t>
            </a:r>
            <a:endParaRPr/>
          </a:p>
        </p:txBody>
      </p:sp>
      <p:sp>
        <p:nvSpPr>
          <p:cNvPr id="292" name="Google Shape;292;p44"/>
          <p:cNvSpPr/>
          <p:nvPr/>
        </p:nvSpPr>
        <p:spPr>
          <a:xfrm>
            <a:off x="5251300" y="1234238"/>
            <a:ext cx="2240100" cy="8016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000" b="1"/>
              <a:t> American Sign   </a:t>
            </a:r>
            <a:endParaRPr sz="2000" b="1"/>
          </a:p>
          <a:p>
            <a:pPr marL="0" lvl="0" indent="0" algn="l" rtl="0">
              <a:spcBef>
                <a:spcPts val="0"/>
              </a:spcBef>
              <a:spcAft>
                <a:spcPts val="0"/>
              </a:spcAft>
              <a:buNone/>
            </a:pPr>
            <a:r>
              <a:rPr lang="en" sz="2000" b="1"/>
              <a:t>      Language</a:t>
            </a:r>
            <a:r>
              <a:rPr lang="en"/>
              <a:t> </a:t>
            </a:r>
            <a:endParaRPr/>
          </a:p>
        </p:txBody>
      </p:sp>
      <p:sp>
        <p:nvSpPr>
          <p:cNvPr id="293" name="Google Shape;293;p44"/>
          <p:cNvSpPr/>
          <p:nvPr/>
        </p:nvSpPr>
        <p:spPr>
          <a:xfrm>
            <a:off x="2094600" y="2195675"/>
            <a:ext cx="439200" cy="572700"/>
          </a:xfrm>
          <a:prstGeom prst="downArrow">
            <a:avLst>
              <a:gd name="adj1" fmla="val 50000"/>
              <a:gd name="adj2" fmla="val 50000"/>
            </a:avLst>
          </a:prstGeom>
          <a:solidFill>
            <a:srgbClr val="0317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4"/>
          <p:cNvSpPr/>
          <p:nvPr/>
        </p:nvSpPr>
        <p:spPr>
          <a:xfrm>
            <a:off x="1402875" y="2841425"/>
            <a:ext cx="1937700" cy="8970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Subject-Verb-Object</a:t>
            </a:r>
            <a:endParaRPr sz="2000" b="1"/>
          </a:p>
        </p:txBody>
      </p:sp>
      <p:sp>
        <p:nvSpPr>
          <p:cNvPr id="295" name="Google Shape;295;p44"/>
          <p:cNvSpPr/>
          <p:nvPr/>
        </p:nvSpPr>
        <p:spPr>
          <a:xfrm>
            <a:off x="5402500" y="2841425"/>
            <a:ext cx="1937700" cy="8970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Topic Comments Structure</a:t>
            </a:r>
            <a:endParaRPr sz="2000" b="1"/>
          </a:p>
        </p:txBody>
      </p:sp>
      <p:sp>
        <p:nvSpPr>
          <p:cNvPr id="296" name="Google Shape;296;p44"/>
          <p:cNvSpPr txBox="1"/>
          <p:nvPr/>
        </p:nvSpPr>
        <p:spPr>
          <a:xfrm>
            <a:off x="2313225" y="4252900"/>
            <a:ext cx="50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ADD PROPER SYNTAX AND FILL THE STOP WORDS</a:t>
            </a:r>
            <a:endParaRPr b="1">
              <a:latin typeface="Open Sans"/>
              <a:ea typeface="Open Sans"/>
              <a:cs typeface="Open Sans"/>
              <a:sym typeface="Open Sans"/>
            </a:endParaRPr>
          </a:p>
        </p:txBody>
      </p:sp>
      <p:sp>
        <p:nvSpPr>
          <p:cNvPr id="297" name="Google Shape;297;p44"/>
          <p:cNvSpPr/>
          <p:nvPr/>
        </p:nvSpPr>
        <p:spPr>
          <a:xfrm>
            <a:off x="6151750" y="2152288"/>
            <a:ext cx="439200" cy="572700"/>
          </a:xfrm>
          <a:prstGeom prst="downArrow">
            <a:avLst>
              <a:gd name="adj1" fmla="val 50000"/>
              <a:gd name="adj2" fmla="val 50000"/>
            </a:avLst>
          </a:prstGeom>
          <a:solidFill>
            <a:srgbClr val="03172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887750" y="200213"/>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Transfer Learning</a:t>
            </a:r>
            <a:endParaRPr/>
          </a:p>
        </p:txBody>
      </p:sp>
      <p:sp>
        <p:nvSpPr>
          <p:cNvPr id="310" name="Google Shape;310;p46"/>
          <p:cNvSpPr txBox="1">
            <a:spLocks noGrp="1"/>
          </p:cNvSpPr>
          <p:nvPr>
            <p:ph type="subTitle" idx="1"/>
          </p:nvPr>
        </p:nvSpPr>
        <p:spPr>
          <a:xfrm>
            <a:off x="328450" y="1049275"/>
            <a:ext cx="6835200" cy="366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T5 (Text-to-Text Transfer Transformer)</a:t>
            </a:r>
            <a:endParaRPr b="1">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Language model developed by Google's research team</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Pre-trained on a massive amount of text data</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Fine-tuned on a specific task with few training examples</a:t>
            </a:r>
            <a:endParaRPr>
              <a:solidFill>
                <a:schemeClr val="accent1"/>
              </a:solidFill>
            </a:endParaRPr>
          </a:p>
          <a:p>
            <a:pPr marL="0" lvl="0" indent="0" algn="l" rtl="0">
              <a:spcBef>
                <a:spcPts val="0"/>
              </a:spcBef>
              <a:spcAft>
                <a:spcPts val="0"/>
              </a:spcAft>
              <a:buNone/>
            </a:pPr>
            <a:endParaRPr>
              <a:solidFill>
                <a:schemeClr val="accent1"/>
              </a:solidFill>
            </a:endParaRPr>
          </a:p>
          <a:p>
            <a:pPr marL="0" lvl="0" indent="0" algn="l" rtl="0">
              <a:spcBef>
                <a:spcPts val="0"/>
              </a:spcBef>
              <a:spcAft>
                <a:spcPts val="0"/>
              </a:spcAft>
              <a:buNone/>
            </a:pPr>
            <a:r>
              <a:rPr lang="en" b="1">
                <a:solidFill>
                  <a:schemeClr val="accent1"/>
                </a:solidFill>
              </a:rPr>
              <a:t>T5 fine-tuned on CommonGen for Generative Commonsense</a:t>
            </a:r>
            <a:endParaRPr b="1">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Constrained text generation task</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Test machines for the ability of generative commonsense reasoning</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Given a set of common concepts, generate a coherent sentence</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Consists of 30k concept-sets and 50k sentences in total.</a:t>
            </a:r>
            <a:endParaRPr>
              <a:solidFill>
                <a:schemeClr val="accent1"/>
              </a:solidFill>
            </a:endParaRPr>
          </a:p>
          <a:p>
            <a:pPr marL="0" lvl="0" indent="0" algn="l" rtl="0">
              <a:spcBef>
                <a:spcPts val="0"/>
              </a:spcBef>
              <a:spcAft>
                <a:spcPts val="0"/>
              </a:spcAft>
              <a:buNone/>
            </a:pPr>
            <a:endParaRPr>
              <a:solidFill>
                <a:schemeClr val="accent1"/>
              </a:solidFill>
            </a:endParaRPr>
          </a:p>
          <a:p>
            <a:pPr marL="0" lvl="0" indent="0" algn="l" rtl="0">
              <a:spcBef>
                <a:spcPts val="0"/>
              </a:spcBef>
              <a:spcAft>
                <a:spcPts val="0"/>
              </a:spcAft>
              <a:buNone/>
            </a:pPr>
            <a:r>
              <a:rPr lang="en" b="1">
                <a:solidFill>
                  <a:schemeClr val="accent1"/>
                </a:solidFill>
              </a:rPr>
              <a:t>Given concept-set:</a:t>
            </a:r>
            <a:r>
              <a:rPr lang="en">
                <a:solidFill>
                  <a:schemeClr val="accent1"/>
                </a:solidFill>
              </a:rPr>
              <a:t> dog, frisbee, catch, throw</a:t>
            </a:r>
            <a:endParaRPr>
              <a:solidFill>
                <a:schemeClr val="accent1"/>
              </a:solidFill>
            </a:endParaRPr>
          </a:p>
          <a:p>
            <a:pPr marL="0" lvl="0" indent="0" algn="l" rtl="0">
              <a:spcBef>
                <a:spcPts val="0"/>
              </a:spcBef>
              <a:spcAft>
                <a:spcPts val="0"/>
              </a:spcAft>
              <a:buNone/>
            </a:pPr>
            <a:r>
              <a:rPr lang="en" b="1">
                <a:solidFill>
                  <a:schemeClr val="accent1"/>
                </a:solidFill>
              </a:rPr>
              <a:t>T5</a:t>
            </a:r>
            <a:r>
              <a:rPr lang="en">
                <a:solidFill>
                  <a:schemeClr val="accent1"/>
                </a:solidFill>
              </a:rPr>
              <a:t>: Dog catches a frisbee and throws it to a dog</a:t>
            </a:r>
            <a:endParaRPr>
              <a:solidFill>
                <a:schemeClr val="accent1"/>
              </a:solidFill>
            </a:endParaRPr>
          </a:p>
          <a:p>
            <a:pPr marL="0" lvl="0" indent="0" algn="l" rtl="0">
              <a:spcBef>
                <a:spcPts val="0"/>
              </a:spcBef>
              <a:spcAft>
                <a:spcPts val="0"/>
              </a:spcAft>
              <a:buNone/>
            </a:pPr>
            <a:r>
              <a:rPr lang="en" b="1">
                <a:solidFill>
                  <a:schemeClr val="accent1"/>
                </a:solidFill>
              </a:rPr>
              <a:t>Human Sentence:</a:t>
            </a:r>
            <a:r>
              <a:rPr lang="en">
                <a:solidFill>
                  <a:schemeClr val="accent1"/>
                </a:solidFill>
              </a:rPr>
              <a:t> A dog leaps to catch a thrown frisbee</a:t>
            </a:r>
            <a:endParaRPr>
              <a:solidFill>
                <a:schemeClr val="accent1"/>
              </a:solidFill>
            </a:endParaRPr>
          </a:p>
        </p:txBody>
      </p:sp>
      <p:pic>
        <p:nvPicPr>
          <p:cNvPr id="312" name="Google Shape;312;p46"/>
          <p:cNvPicPr preferRelativeResize="0"/>
          <p:nvPr/>
        </p:nvPicPr>
        <p:blipFill>
          <a:blip r:embed="rId3">
            <a:alphaModFix/>
          </a:blip>
          <a:stretch>
            <a:fillRect/>
          </a:stretch>
        </p:blipFill>
        <p:spPr>
          <a:xfrm>
            <a:off x="6428825" y="932140"/>
            <a:ext cx="2401125" cy="1666384"/>
          </a:xfrm>
          <a:prstGeom prst="rect">
            <a:avLst/>
          </a:prstGeom>
          <a:noFill/>
          <a:ln>
            <a:noFill/>
          </a:ln>
        </p:spPr>
      </p:pic>
      <p:pic>
        <p:nvPicPr>
          <p:cNvPr id="313" name="Google Shape;313;p46"/>
          <p:cNvPicPr preferRelativeResize="0"/>
          <p:nvPr/>
        </p:nvPicPr>
        <p:blipFill>
          <a:blip r:embed="rId4">
            <a:alphaModFix/>
          </a:blip>
          <a:stretch>
            <a:fillRect/>
          </a:stretch>
        </p:blipFill>
        <p:spPr>
          <a:xfrm>
            <a:off x="6428825" y="3134025"/>
            <a:ext cx="2667050" cy="1846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Tokenization</a:t>
            </a:r>
            <a:endParaRPr/>
          </a:p>
        </p:txBody>
      </p:sp>
      <p:sp>
        <p:nvSpPr>
          <p:cNvPr id="343" name="Google Shape;343;p49"/>
          <p:cNvSpPr txBox="1"/>
          <p:nvPr/>
        </p:nvSpPr>
        <p:spPr>
          <a:xfrm>
            <a:off x="709000" y="1274450"/>
            <a:ext cx="6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highlight>
                <a:srgbClr val="434343"/>
              </a:highlight>
              <a:latin typeface="Open Sans"/>
              <a:ea typeface="Open Sans"/>
              <a:cs typeface="Open Sans"/>
              <a:sym typeface="Open Sans"/>
            </a:endParaRPr>
          </a:p>
        </p:txBody>
      </p:sp>
      <p:pic>
        <p:nvPicPr>
          <p:cNvPr id="344" name="Google Shape;344;p49"/>
          <p:cNvPicPr preferRelativeResize="0"/>
          <p:nvPr/>
        </p:nvPicPr>
        <p:blipFill>
          <a:blip r:embed="rId3">
            <a:alphaModFix/>
          </a:blip>
          <a:stretch>
            <a:fillRect/>
          </a:stretch>
        </p:blipFill>
        <p:spPr>
          <a:xfrm>
            <a:off x="1530525" y="1057125"/>
            <a:ext cx="6206651" cy="349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0"/>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POS Tagging</a:t>
            </a:r>
            <a:endParaRPr/>
          </a:p>
        </p:txBody>
      </p:sp>
      <p:sp>
        <p:nvSpPr>
          <p:cNvPr id="351" name="Google Shape;351;p50"/>
          <p:cNvSpPr txBox="1"/>
          <p:nvPr/>
        </p:nvSpPr>
        <p:spPr>
          <a:xfrm>
            <a:off x="1021550" y="1163550"/>
            <a:ext cx="72246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The words obtain from </a:t>
            </a:r>
            <a:r>
              <a:rPr lang="en" b="1">
                <a:latin typeface="Open Sans"/>
                <a:ea typeface="Open Sans"/>
                <a:cs typeface="Open Sans"/>
                <a:sym typeface="Open Sans"/>
              </a:rPr>
              <a:t>phase I </a:t>
            </a:r>
            <a:r>
              <a:rPr lang="en">
                <a:latin typeface="Open Sans"/>
                <a:ea typeface="Open Sans"/>
                <a:cs typeface="Open Sans"/>
                <a:sym typeface="Open Sans"/>
              </a:rPr>
              <a:t>passed to </a:t>
            </a:r>
            <a:r>
              <a:rPr lang="en" b="1">
                <a:latin typeface="Open Sans"/>
                <a:ea typeface="Open Sans"/>
                <a:cs typeface="Open Sans"/>
                <a:sym typeface="Open Sans"/>
              </a:rPr>
              <a:t>NLP</a:t>
            </a:r>
            <a:r>
              <a:rPr lang="en">
                <a:latin typeface="Open Sans"/>
                <a:ea typeface="Open Sans"/>
                <a:cs typeface="Open Sans"/>
                <a:sym typeface="Open Sans"/>
              </a:rPr>
              <a:t>. The tag may indicate one of the parts-of-speech tag like:-</a:t>
            </a:r>
            <a:br>
              <a:rPr lang="en">
                <a:latin typeface="Open Sans"/>
                <a:ea typeface="Open Sans"/>
                <a:cs typeface="Open Sans"/>
                <a:sym typeface="Open Sans"/>
              </a:rPr>
            </a:b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noun (N)</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preposition (Prep)</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pronoun</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adjective (Adj)</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verb (V) </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adverb (Adv)</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conjunction</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interjection</a:t>
            </a:r>
            <a:endParaRPr>
              <a:latin typeface="Open Sans"/>
              <a:ea typeface="Open Sans"/>
              <a:cs typeface="Open Sans"/>
              <a:sym typeface="Open Sans"/>
            </a:endParaRPr>
          </a:p>
        </p:txBody>
      </p:sp>
      <p:pic>
        <p:nvPicPr>
          <p:cNvPr id="352" name="Google Shape;352;p50"/>
          <p:cNvPicPr preferRelativeResize="0"/>
          <p:nvPr/>
        </p:nvPicPr>
        <p:blipFill rotWithShape="1">
          <a:blip r:embed="rId3">
            <a:alphaModFix/>
          </a:blip>
          <a:srcRect l="15342" t="31431" r="15140" b="18913"/>
          <a:stretch/>
        </p:blipFill>
        <p:spPr>
          <a:xfrm>
            <a:off x="3440850" y="1814975"/>
            <a:ext cx="5297226" cy="1891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1"/>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POS Tagging Algorithm</a:t>
            </a:r>
            <a:endParaRPr/>
          </a:p>
        </p:txBody>
      </p:sp>
      <p:sp>
        <p:nvSpPr>
          <p:cNvPr id="359" name="Google Shape;359;p51"/>
          <p:cNvSpPr txBox="1"/>
          <p:nvPr/>
        </p:nvSpPr>
        <p:spPr>
          <a:xfrm>
            <a:off x="1073425" y="1151725"/>
            <a:ext cx="72246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Take I as input and mentioned list of POS tags such as Noun, Verb, Adjective, Adverb, Preposition.</a:t>
            </a: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Find the words for mentioned tags in the training data corpus.</a:t>
            </a: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Calculate the probability of tags for every words in given data corpus are as follows:</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0" algn="l" rtl="0">
              <a:spcBef>
                <a:spcPts val="0"/>
              </a:spcBef>
              <a:spcAft>
                <a:spcPts val="0"/>
              </a:spcAft>
              <a:buNone/>
            </a:pPr>
            <a:r>
              <a:rPr lang="en">
                <a:latin typeface="Open Sans"/>
                <a:ea typeface="Open Sans"/>
                <a:cs typeface="Open Sans"/>
                <a:sym typeface="Open Sans"/>
              </a:rPr>
              <a:t>            </a:t>
            </a:r>
            <a:r>
              <a:rPr lang="en" b="1">
                <a:latin typeface="Open Sans"/>
                <a:ea typeface="Open Sans"/>
                <a:cs typeface="Open Sans"/>
                <a:sym typeface="Open Sans"/>
              </a:rPr>
              <a:t>P (ta | iw) = c (iw, ta)/ (c (iw, t1) + … + c (iw, tn))</a:t>
            </a:r>
            <a:endParaRPr b="1">
              <a:latin typeface="Open Sans"/>
              <a:ea typeface="Open Sans"/>
              <a:cs typeface="Open Sans"/>
              <a:sym typeface="Open Sans"/>
            </a:endParaRPr>
          </a:p>
          <a:p>
            <a:pPr marL="457200" lvl="0" indent="0" algn="l" rtl="0">
              <a:spcBef>
                <a:spcPts val="0"/>
              </a:spcBef>
              <a:spcAft>
                <a:spcPts val="0"/>
              </a:spcAft>
              <a:buNone/>
            </a:pPr>
            <a:endParaRPr b="1">
              <a:latin typeface="Open Sans"/>
              <a:ea typeface="Open Sans"/>
              <a:cs typeface="Open Sans"/>
              <a:sym typeface="Open Sans"/>
            </a:endParaRPr>
          </a:p>
          <a:p>
            <a:pPr marL="457200" lvl="0" indent="0" algn="l" rtl="0">
              <a:spcBef>
                <a:spcPts val="0"/>
              </a:spcBef>
              <a:spcAft>
                <a:spcPts val="0"/>
              </a:spcAft>
              <a:buNone/>
            </a:pPr>
            <a:r>
              <a:rPr lang="en">
                <a:latin typeface="Open Sans"/>
                <a:ea typeface="Open Sans"/>
                <a:cs typeface="Open Sans"/>
                <a:sym typeface="Open Sans"/>
              </a:rPr>
              <a:t>where iw = input word M, ta = tag for input word I, c (iw, ta) is number of times appear in corpus.</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 Tag with parts of speech to the word occur with maximum probability.</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Grammar Design</a:t>
            </a:r>
            <a:endParaRPr/>
          </a:p>
        </p:txBody>
      </p:sp>
      <p:sp>
        <p:nvSpPr>
          <p:cNvPr id="366" name="Google Shape;366;p52"/>
          <p:cNvSpPr txBox="1"/>
          <p:nvPr/>
        </p:nvSpPr>
        <p:spPr>
          <a:xfrm>
            <a:off x="577425" y="1250525"/>
            <a:ext cx="77034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To construct a valid sentence we require a set of rules of the particular language.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simplest and  easiest form of grammar is context free grammar (CFG)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G = {V, T, P, S}</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Where,</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V = final set of non-terminal symbols</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T = final set of terminal symbols</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P = set of production rules</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S = the start symbol</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In CFG, the structure of a sentence can be represented in the form of a tree diagram,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where each node represents a constituent and each edge represents a relationship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between the constituents.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CFG does not take into account the meaning or context of the sentence.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367" name="Google Shape;367;p52"/>
          <p:cNvPicPr preferRelativeResize="0"/>
          <p:nvPr/>
        </p:nvPicPr>
        <p:blipFill>
          <a:blip r:embed="rId3">
            <a:alphaModFix/>
          </a:blip>
          <a:stretch>
            <a:fillRect/>
          </a:stretch>
        </p:blipFill>
        <p:spPr>
          <a:xfrm>
            <a:off x="5695425" y="1815025"/>
            <a:ext cx="1745875" cy="1332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LTAG</a:t>
            </a:r>
            <a:endParaRPr/>
          </a:p>
        </p:txBody>
      </p:sp>
      <p:sp>
        <p:nvSpPr>
          <p:cNvPr id="374" name="Google Shape;374;p53"/>
          <p:cNvSpPr txBox="1"/>
          <p:nvPr/>
        </p:nvSpPr>
        <p:spPr>
          <a:xfrm>
            <a:off x="1259225" y="1154850"/>
            <a:ext cx="6483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LTAG extends the basic CFG model by incorporating constraints from syntax, semantics, and pragmatics.</a:t>
            </a:r>
            <a:endParaRPr>
              <a:latin typeface="Open Sans"/>
              <a:ea typeface="Open Sans"/>
              <a:cs typeface="Open Sans"/>
              <a:sym typeface="Open Sans"/>
            </a:endParaRPr>
          </a:p>
        </p:txBody>
      </p:sp>
      <p:sp>
        <p:nvSpPr>
          <p:cNvPr id="375" name="Google Shape;375;p53"/>
          <p:cNvSpPr/>
          <p:nvPr/>
        </p:nvSpPr>
        <p:spPr>
          <a:xfrm>
            <a:off x="3759225" y="1939875"/>
            <a:ext cx="1267800" cy="5727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900" b="1"/>
              <a:t>LTAG</a:t>
            </a:r>
            <a:endParaRPr sz="1900" b="1"/>
          </a:p>
        </p:txBody>
      </p:sp>
      <p:sp>
        <p:nvSpPr>
          <p:cNvPr id="376" name="Google Shape;376;p53"/>
          <p:cNvSpPr/>
          <p:nvPr/>
        </p:nvSpPr>
        <p:spPr>
          <a:xfrm>
            <a:off x="1259225" y="3260075"/>
            <a:ext cx="1315800" cy="6156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b="1"/>
              <a:t>Syntax</a:t>
            </a:r>
            <a:endParaRPr sz="1600" b="1"/>
          </a:p>
        </p:txBody>
      </p:sp>
      <p:sp>
        <p:nvSpPr>
          <p:cNvPr id="377" name="Google Shape;377;p53"/>
          <p:cNvSpPr/>
          <p:nvPr/>
        </p:nvSpPr>
        <p:spPr>
          <a:xfrm>
            <a:off x="3766775" y="3260075"/>
            <a:ext cx="1315800" cy="6156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Pragmatics</a:t>
            </a:r>
            <a:endParaRPr sz="1800" b="1"/>
          </a:p>
        </p:txBody>
      </p:sp>
      <p:sp>
        <p:nvSpPr>
          <p:cNvPr id="378" name="Google Shape;378;p53"/>
          <p:cNvSpPr/>
          <p:nvPr/>
        </p:nvSpPr>
        <p:spPr>
          <a:xfrm>
            <a:off x="6083825" y="3260075"/>
            <a:ext cx="1315800" cy="615600"/>
          </a:xfrm>
          <a:prstGeom prst="rect">
            <a:avLst/>
          </a:prstGeom>
          <a:solidFill>
            <a:srgbClr val="D1D5DB"/>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a:t>
            </a:r>
            <a:r>
              <a:rPr lang="en" sz="1600" b="1"/>
              <a:t>Semantics</a:t>
            </a:r>
            <a:endParaRPr sz="1600" b="1"/>
          </a:p>
          <a:p>
            <a:pPr marL="0" lvl="0" indent="0" algn="l" rtl="0">
              <a:spcBef>
                <a:spcPts val="0"/>
              </a:spcBef>
              <a:spcAft>
                <a:spcPts val="0"/>
              </a:spcAft>
              <a:buNone/>
            </a:pPr>
            <a:endParaRPr sz="1600" b="1"/>
          </a:p>
        </p:txBody>
      </p:sp>
      <p:sp>
        <p:nvSpPr>
          <p:cNvPr id="379" name="Google Shape;379;p53"/>
          <p:cNvSpPr/>
          <p:nvPr/>
        </p:nvSpPr>
        <p:spPr>
          <a:xfrm rot="3117823">
            <a:off x="2732298" y="2475785"/>
            <a:ext cx="383179" cy="664771"/>
          </a:xfrm>
          <a:prstGeom prst="downArrow">
            <a:avLst>
              <a:gd name="adj1" fmla="val 50000"/>
              <a:gd name="adj2" fmla="val 50000"/>
            </a:avLst>
          </a:prstGeom>
          <a:solidFill>
            <a:srgbClr val="031723"/>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3"/>
          <p:cNvSpPr/>
          <p:nvPr/>
        </p:nvSpPr>
        <p:spPr>
          <a:xfrm rot="-2932390">
            <a:off x="5515746" y="2515746"/>
            <a:ext cx="383137" cy="664677"/>
          </a:xfrm>
          <a:prstGeom prst="downArrow">
            <a:avLst>
              <a:gd name="adj1" fmla="val 50000"/>
              <a:gd name="adj2" fmla="val 50000"/>
            </a:avLst>
          </a:prstGeom>
          <a:solidFill>
            <a:srgbClr val="031723"/>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3"/>
          <p:cNvSpPr/>
          <p:nvPr/>
        </p:nvSpPr>
        <p:spPr>
          <a:xfrm>
            <a:off x="4201425" y="2638075"/>
            <a:ext cx="383400" cy="572700"/>
          </a:xfrm>
          <a:prstGeom prst="downArrow">
            <a:avLst>
              <a:gd name="adj1" fmla="val 50000"/>
              <a:gd name="adj2" fmla="val 50000"/>
            </a:avLst>
          </a:prstGeom>
          <a:solidFill>
            <a:srgbClr val="031723"/>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4"/>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LALR PARSING</a:t>
            </a:r>
            <a:endParaRPr/>
          </a:p>
        </p:txBody>
      </p:sp>
      <p:sp>
        <p:nvSpPr>
          <p:cNvPr id="388" name="Google Shape;388;p54"/>
          <p:cNvSpPr txBox="1"/>
          <p:nvPr/>
        </p:nvSpPr>
        <p:spPr>
          <a:xfrm>
            <a:off x="1020000" y="1298375"/>
            <a:ext cx="72846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LALR parser operates on a context-free grammar (CFG) and uses a bottom-up parsing approach to construct a parse tree for the given input sentence.</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LALR parser works by maintaining a stack of states and symbols, and repeatedly applying shift and reduce operations to the input symbols, based on the current state and look-ahead symbol.</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Stop words and articles are not included in the sign language we will be</a:t>
            </a:r>
            <a:endParaRPr>
              <a:latin typeface="Open Sans"/>
              <a:ea typeface="Open Sans"/>
              <a:cs typeface="Open Sans"/>
              <a:sym typeface="Open Sans"/>
            </a:endParaRPr>
          </a:p>
          <a:p>
            <a:pPr marL="457200" lvl="0" indent="0" algn="l" rtl="0">
              <a:spcBef>
                <a:spcPts val="0"/>
              </a:spcBef>
              <a:spcAft>
                <a:spcPts val="0"/>
              </a:spcAft>
              <a:buNone/>
            </a:pPr>
            <a:r>
              <a:rPr lang="en">
                <a:latin typeface="Open Sans"/>
                <a:ea typeface="Open Sans"/>
                <a:cs typeface="Open Sans"/>
                <a:sym typeface="Open Sans"/>
              </a:rPr>
              <a:t>inserting them into appropriate places using the lexical grammar tree for constructing a meaningful sentence.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289CDD0-5DD5-0B92-5C2C-04410A5E1E55}"/>
              </a:ext>
            </a:extLst>
          </p:cNvPr>
          <p:cNvSpPr/>
          <p:nvPr/>
        </p:nvSpPr>
        <p:spPr>
          <a:xfrm>
            <a:off x="1724562" y="2937033"/>
            <a:ext cx="1218565" cy="687705"/>
          </a:xfrm>
          <a:custGeom>
            <a:avLst/>
            <a:gdLst/>
            <a:ahLst/>
            <a:cxnLst/>
            <a:rect l="l" t="t" r="r" b="b"/>
            <a:pathLst>
              <a:path w="1218564" h="687704">
                <a:moveTo>
                  <a:pt x="470715" y="687258"/>
                </a:moveTo>
                <a:lnTo>
                  <a:pt x="406086" y="684839"/>
                </a:lnTo>
                <a:lnTo>
                  <a:pt x="344756" y="677893"/>
                </a:lnTo>
                <a:lnTo>
                  <a:pt x="287124" y="666891"/>
                </a:lnTo>
                <a:lnTo>
                  <a:pt x="233589" y="652302"/>
                </a:lnTo>
                <a:lnTo>
                  <a:pt x="184550" y="634594"/>
                </a:lnTo>
                <a:lnTo>
                  <a:pt x="140406" y="614237"/>
                </a:lnTo>
                <a:lnTo>
                  <a:pt x="101555" y="591700"/>
                </a:lnTo>
                <a:lnTo>
                  <a:pt x="68397" y="567453"/>
                </a:lnTo>
                <a:lnTo>
                  <a:pt x="20756" y="515703"/>
                </a:lnTo>
                <a:lnTo>
                  <a:pt x="673" y="462742"/>
                </a:lnTo>
                <a:lnTo>
                  <a:pt x="0" y="422416"/>
                </a:lnTo>
                <a:lnTo>
                  <a:pt x="6126" y="384446"/>
                </a:lnTo>
                <a:lnTo>
                  <a:pt x="42130" y="319295"/>
                </a:lnTo>
                <a:lnTo>
                  <a:pt x="73685" y="293978"/>
                </a:lnTo>
                <a:lnTo>
                  <a:pt x="115392" y="274741"/>
                </a:lnTo>
                <a:lnTo>
                  <a:pt x="168090" y="262516"/>
                </a:lnTo>
                <a:lnTo>
                  <a:pt x="232616" y="258234"/>
                </a:lnTo>
                <a:lnTo>
                  <a:pt x="255235" y="258669"/>
                </a:lnTo>
                <a:lnTo>
                  <a:pt x="279106" y="259993"/>
                </a:lnTo>
                <a:lnTo>
                  <a:pt x="304256" y="262233"/>
                </a:lnTo>
                <a:lnTo>
                  <a:pt x="330708" y="265417"/>
                </a:lnTo>
                <a:lnTo>
                  <a:pt x="338289" y="266381"/>
                </a:lnTo>
                <a:lnTo>
                  <a:pt x="359468" y="268500"/>
                </a:lnTo>
                <a:lnTo>
                  <a:pt x="391901" y="270620"/>
                </a:lnTo>
                <a:lnTo>
                  <a:pt x="433244" y="271583"/>
                </a:lnTo>
                <a:lnTo>
                  <a:pt x="477570" y="270428"/>
                </a:lnTo>
                <a:lnTo>
                  <a:pt x="525682" y="266343"/>
                </a:lnTo>
                <a:lnTo>
                  <a:pt x="575705" y="258398"/>
                </a:lnTo>
                <a:lnTo>
                  <a:pt x="625763" y="245662"/>
                </a:lnTo>
                <a:lnTo>
                  <a:pt x="673981" y="227206"/>
                </a:lnTo>
                <a:lnTo>
                  <a:pt x="718483" y="202099"/>
                </a:lnTo>
                <a:lnTo>
                  <a:pt x="757393" y="169411"/>
                </a:lnTo>
                <a:lnTo>
                  <a:pt x="806755" y="122507"/>
                </a:lnTo>
                <a:lnTo>
                  <a:pt x="855084" y="83714"/>
                </a:lnTo>
                <a:lnTo>
                  <a:pt x="901986" y="52706"/>
                </a:lnTo>
                <a:lnTo>
                  <a:pt x="947068" y="29157"/>
                </a:lnTo>
                <a:lnTo>
                  <a:pt x="989937" y="12741"/>
                </a:lnTo>
                <a:lnTo>
                  <a:pt x="1030199" y="3130"/>
                </a:lnTo>
                <a:lnTo>
                  <a:pt x="1067462" y="0"/>
                </a:lnTo>
                <a:lnTo>
                  <a:pt x="1107015" y="4186"/>
                </a:lnTo>
                <a:lnTo>
                  <a:pt x="1169391" y="36088"/>
                </a:lnTo>
                <a:lnTo>
                  <a:pt x="1205011" y="91241"/>
                </a:lnTo>
                <a:lnTo>
                  <a:pt x="1218550" y="152957"/>
                </a:lnTo>
                <a:lnTo>
                  <a:pt x="1218296" y="185665"/>
                </a:lnTo>
                <a:lnTo>
                  <a:pt x="1204481" y="253505"/>
                </a:lnTo>
                <a:lnTo>
                  <a:pt x="1173905" y="322872"/>
                </a:lnTo>
                <a:lnTo>
                  <a:pt x="1152700" y="357488"/>
                </a:lnTo>
                <a:lnTo>
                  <a:pt x="1127746" y="391719"/>
                </a:lnTo>
                <a:lnTo>
                  <a:pt x="1099192" y="425308"/>
                </a:lnTo>
                <a:lnTo>
                  <a:pt x="1067185" y="458001"/>
                </a:lnTo>
                <a:lnTo>
                  <a:pt x="1031872" y="489540"/>
                </a:lnTo>
                <a:lnTo>
                  <a:pt x="993400" y="519672"/>
                </a:lnTo>
                <a:lnTo>
                  <a:pt x="951917" y="548139"/>
                </a:lnTo>
                <a:lnTo>
                  <a:pt x="907570" y="574686"/>
                </a:lnTo>
                <a:lnTo>
                  <a:pt x="860508" y="599058"/>
                </a:lnTo>
                <a:lnTo>
                  <a:pt x="810876" y="620999"/>
                </a:lnTo>
                <a:lnTo>
                  <a:pt x="758823" y="640253"/>
                </a:lnTo>
                <a:lnTo>
                  <a:pt x="704496" y="656564"/>
                </a:lnTo>
                <a:lnTo>
                  <a:pt x="648042" y="669677"/>
                </a:lnTo>
                <a:lnTo>
                  <a:pt x="602302" y="677558"/>
                </a:lnTo>
                <a:lnTo>
                  <a:pt x="557431" y="683031"/>
                </a:lnTo>
                <a:lnTo>
                  <a:pt x="513534" y="686222"/>
                </a:lnTo>
                <a:lnTo>
                  <a:pt x="470715" y="687258"/>
                </a:lnTo>
                <a:close/>
              </a:path>
            </a:pathLst>
          </a:custGeom>
          <a:solidFill>
            <a:srgbClr val="8FCEF9">
              <a:alpha val="60708"/>
            </a:srgbClr>
          </a:solidFill>
        </p:spPr>
        <p:txBody>
          <a:bodyPr wrap="square" lIns="0" tIns="0" rIns="0" bIns="0" rtlCol="0"/>
          <a:lstStyle/>
          <a:p>
            <a:endParaRPr/>
          </a:p>
        </p:txBody>
      </p:sp>
      <p:sp>
        <p:nvSpPr>
          <p:cNvPr id="3" name="object 3">
            <a:extLst>
              <a:ext uri="{FF2B5EF4-FFF2-40B4-BE49-F238E27FC236}">
                <a16:creationId xmlns:a16="http://schemas.microsoft.com/office/drawing/2014/main" id="{AF4C605B-515D-DB7C-749F-BF4EBA0F7810}"/>
              </a:ext>
            </a:extLst>
          </p:cNvPr>
          <p:cNvSpPr/>
          <p:nvPr/>
        </p:nvSpPr>
        <p:spPr>
          <a:xfrm>
            <a:off x="1606987" y="1163695"/>
            <a:ext cx="1218565" cy="736600"/>
          </a:xfrm>
          <a:custGeom>
            <a:avLst/>
            <a:gdLst/>
            <a:ahLst/>
            <a:cxnLst/>
            <a:rect l="l" t="t" r="r" b="b"/>
            <a:pathLst>
              <a:path w="1218564" h="736600">
                <a:moveTo>
                  <a:pt x="470715" y="736602"/>
                </a:moveTo>
                <a:lnTo>
                  <a:pt x="406086" y="734009"/>
                </a:lnTo>
                <a:lnTo>
                  <a:pt x="344756" y="726565"/>
                </a:lnTo>
                <a:lnTo>
                  <a:pt x="287124" y="714773"/>
                </a:lnTo>
                <a:lnTo>
                  <a:pt x="233589" y="699136"/>
                </a:lnTo>
                <a:lnTo>
                  <a:pt x="184550" y="680157"/>
                </a:lnTo>
                <a:lnTo>
                  <a:pt x="140406" y="658338"/>
                </a:lnTo>
                <a:lnTo>
                  <a:pt x="101555" y="634184"/>
                </a:lnTo>
                <a:lnTo>
                  <a:pt x="68397" y="608195"/>
                </a:lnTo>
                <a:lnTo>
                  <a:pt x="41331" y="580876"/>
                </a:lnTo>
                <a:lnTo>
                  <a:pt x="7070" y="524259"/>
                </a:lnTo>
                <a:lnTo>
                  <a:pt x="0" y="452745"/>
                </a:lnTo>
                <a:lnTo>
                  <a:pt x="6126" y="412049"/>
                </a:lnTo>
                <a:lnTo>
                  <a:pt x="19890" y="374874"/>
                </a:lnTo>
                <a:lnTo>
                  <a:pt x="42130" y="342220"/>
                </a:lnTo>
                <a:lnTo>
                  <a:pt x="73685" y="315085"/>
                </a:lnTo>
                <a:lnTo>
                  <a:pt x="115392" y="294467"/>
                </a:lnTo>
                <a:lnTo>
                  <a:pt x="168090" y="281364"/>
                </a:lnTo>
                <a:lnTo>
                  <a:pt x="232616" y="276775"/>
                </a:lnTo>
                <a:lnTo>
                  <a:pt x="255235" y="277241"/>
                </a:lnTo>
                <a:lnTo>
                  <a:pt x="279106" y="278660"/>
                </a:lnTo>
                <a:lnTo>
                  <a:pt x="304256" y="281061"/>
                </a:lnTo>
                <a:lnTo>
                  <a:pt x="330708" y="284474"/>
                </a:lnTo>
                <a:lnTo>
                  <a:pt x="338289" y="285506"/>
                </a:lnTo>
                <a:lnTo>
                  <a:pt x="359468" y="287778"/>
                </a:lnTo>
                <a:lnTo>
                  <a:pt x="391901" y="290050"/>
                </a:lnTo>
                <a:lnTo>
                  <a:pt x="433243" y="291083"/>
                </a:lnTo>
                <a:lnTo>
                  <a:pt x="477569" y="289845"/>
                </a:lnTo>
                <a:lnTo>
                  <a:pt x="525682" y="285466"/>
                </a:lnTo>
                <a:lnTo>
                  <a:pt x="575705" y="276950"/>
                </a:lnTo>
                <a:lnTo>
                  <a:pt x="625763" y="263300"/>
                </a:lnTo>
                <a:lnTo>
                  <a:pt x="673981" y="243519"/>
                </a:lnTo>
                <a:lnTo>
                  <a:pt x="718483" y="216609"/>
                </a:lnTo>
                <a:lnTo>
                  <a:pt x="757393" y="181575"/>
                </a:lnTo>
                <a:lnTo>
                  <a:pt x="806755" y="131302"/>
                </a:lnTo>
                <a:lnTo>
                  <a:pt x="855084" y="89724"/>
                </a:lnTo>
                <a:lnTo>
                  <a:pt x="901986" y="56490"/>
                </a:lnTo>
                <a:lnTo>
                  <a:pt x="947068" y="31251"/>
                </a:lnTo>
                <a:lnTo>
                  <a:pt x="989937" y="13656"/>
                </a:lnTo>
                <a:lnTo>
                  <a:pt x="1030199" y="3355"/>
                </a:lnTo>
                <a:lnTo>
                  <a:pt x="1067462" y="0"/>
                </a:lnTo>
                <a:lnTo>
                  <a:pt x="1107015" y="4486"/>
                </a:lnTo>
                <a:lnTo>
                  <a:pt x="1169391" y="38679"/>
                </a:lnTo>
                <a:lnTo>
                  <a:pt x="1205011" y="97792"/>
                </a:lnTo>
                <a:lnTo>
                  <a:pt x="1218550" y="163939"/>
                </a:lnTo>
                <a:lnTo>
                  <a:pt x="1218296" y="198996"/>
                </a:lnTo>
                <a:lnTo>
                  <a:pt x="1204481" y="271707"/>
                </a:lnTo>
                <a:lnTo>
                  <a:pt x="1191215" y="308813"/>
                </a:lnTo>
                <a:lnTo>
                  <a:pt x="1173905" y="346054"/>
                </a:lnTo>
                <a:lnTo>
                  <a:pt x="1152700" y="383155"/>
                </a:lnTo>
                <a:lnTo>
                  <a:pt x="1127746" y="419844"/>
                </a:lnTo>
                <a:lnTo>
                  <a:pt x="1099192" y="455845"/>
                </a:lnTo>
                <a:lnTo>
                  <a:pt x="1067185" y="490884"/>
                </a:lnTo>
                <a:lnTo>
                  <a:pt x="1031872" y="524689"/>
                </a:lnTo>
                <a:lnTo>
                  <a:pt x="993400" y="556983"/>
                </a:lnTo>
                <a:lnTo>
                  <a:pt x="951917" y="587495"/>
                </a:lnTo>
                <a:lnTo>
                  <a:pt x="907570" y="615948"/>
                </a:lnTo>
                <a:lnTo>
                  <a:pt x="860508" y="642070"/>
                </a:lnTo>
                <a:lnTo>
                  <a:pt x="810876" y="665586"/>
                </a:lnTo>
                <a:lnTo>
                  <a:pt x="758823" y="686222"/>
                </a:lnTo>
                <a:lnTo>
                  <a:pt x="704496" y="703705"/>
                </a:lnTo>
                <a:lnTo>
                  <a:pt x="648042" y="717759"/>
                </a:lnTo>
                <a:lnTo>
                  <a:pt x="602302" y="726206"/>
                </a:lnTo>
                <a:lnTo>
                  <a:pt x="557431" y="732072"/>
                </a:lnTo>
                <a:lnTo>
                  <a:pt x="513534" y="735492"/>
                </a:lnTo>
                <a:lnTo>
                  <a:pt x="470715" y="736602"/>
                </a:lnTo>
                <a:close/>
              </a:path>
            </a:pathLst>
          </a:custGeom>
          <a:solidFill>
            <a:srgbClr val="8FCEF9">
              <a:alpha val="60708"/>
            </a:srgbClr>
          </a:solidFill>
        </p:spPr>
        <p:txBody>
          <a:bodyPr wrap="square" lIns="0" tIns="0" rIns="0" bIns="0" rtlCol="0"/>
          <a:lstStyle/>
          <a:p>
            <a:endParaRPr/>
          </a:p>
        </p:txBody>
      </p:sp>
      <p:sp>
        <p:nvSpPr>
          <p:cNvPr id="4" name="object 4">
            <a:extLst>
              <a:ext uri="{FF2B5EF4-FFF2-40B4-BE49-F238E27FC236}">
                <a16:creationId xmlns:a16="http://schemas.microsoft.com/office/drawing/2014/main" id="{4197417E-B869-818C-E4AA-B098EE033DD2}"/>
              </a:ext>
            </a:extLst>
          </p:cNvPr>
          <p:cNvSpPr/>
          <p:nvPr/>
        </p:nvSpPr>
        <p:spPr>
          <a:xfrm>
            <a:off x="3912738" y="1170223"/>
            <a:ext cx="1218565" cy="736600"/>
          </a:xfrm>
          <a:custGeom>
            <a:avLst/>
            <a:gdLst/>
            <a:ahLst/>
            <a:cxnLst/>
            <a:rect l="l" t="t" r="r" b="b"/>
            <a:pathLst>
              <a:path w="1218564" h="736600">
                <a:moveTo>
                  <a:pt x="470715" y="736602"/>
                </a:moveTo>
                <a:lnTo>
                  <a:pt x="406086" y="734009"/>
                </a:lnTo>
                <a:lnTo>
                  <a:pt x="344756" y="726565"/>
                </a:lnTo>
                <a:lnTo>
                  <a:pt x="287124" y="714773"/>
                </a:lnTo>
                <a:lnTo>
                  <a:pt x="233589" y="699136"/>
                </a:lnTo>
                <a:lnTo>
                  <a:pt x="184550" y="680157"/>
                </a:lnTo>
                <a:lnTo>
                  <a:pt x="140406" y="658338"/>
                </a:lnTo>
                <a:lnTo>
                  <a:pt x="101555" y="634184"/>
                </a:lnTo>
                <a:lnTo>
                  <a:pt x="68397" y="608195"/>
                </a:lnTo>
                <a:lnTo>
                  <a:pt x="41331" y="580877"/>
                </a:lnTo>
                <a:lnTo>
                  <a:pt x="7070" y="524259"/>
                </a:lnTo>
                <a:lnTo>
                  <a:pt x="0" y="452745"/>
                </a:lnTo>
                <a:lnTo>
                  <a:pt x="6126" y="412049"/>
                </a:lnTo>
                <a:lnTo>
                  <a:pt x="19890" y="374874"/>
                </a:lnTo>
                <a:lnTo>
                  <a:pt x="42130" y="342220"/>
                </a:lnTo>
                <a:lnTo>
                  <a:pt x="73685" y="315085"/>
                </a:lnTo>
                <a:lnTo>
                  <a:pt x="115392" y="294467"/>
                </a:lnTo>
                <a:lnTo>
                  <a:pt x="168090" y="281364"/>
                </a:lnTo>
                <a:lnTo>
                  <a:pt x="232616" y="276775"/>
                </a:lnTo>
                <a:lnTo>
                  <a:pt x="255235" y="277241"/>
                </a:lnTo>
                <a:lnTo>
                  <a:pt x="279106" y="278660"/>
                </a:lnTo>
                <a:lnTo>
                  <a:pt x="304256" y="281061"/>
                </a:lnTo>
                <a:lnTo>
                  <a:pt x="330708" y="284474"/>
                </a:lnTo>
                <a:lnTo>
                  <a:pt x="338289" y="285506"/>
                </a:lnTo>
                <a:lnTo>
                  <a:pt x="359468" y="287778"/>
                </a:lnTo>
                <a:lnTo>
                  <a:pt x="391901" y="290050"/>
                </a:lnTo>
                <a:lnTo>
                  <a:pt x="433243" y="291083"/>
                </a:lnTo>
                <a:lnTo>
                  <a:pt x="477569" y="289845"/>
                </a:lnTo>
                <a:lnTo>
                  <a:pt x="525682" y="285466"/>
                </a:lnTo>
                <a:lnTo>
                  <a:pt x="575705" y="276950"/>
                </a:lnTo>
                <a:lnTo>
                  <a:pt x="625763" y="263300"/>
                </a:lnTo>
                <a:lnTo>
                  <a:pt x="673981" y="243519"/>
                </a:lnTo>
                <a:lnTo>
                  <a:pt x="718483" y="216609"/>
                </a:lnTo>
                <a:lnTo>
                  <a:pt x="757393" y="181575"/>
                </a:lnTo>
                <a:lnTo>
                  <a:pt x="806755" y="131303"/>
                </a:lnTo>
                <a:lnTo>
                  <a:pt x="855083" y="89724"/>
                </a:lnTo>
                <a:lnTo>
                  <a:pt x="901986" y="56490"/>
                </a:lnTo>
                <a:lnTo>
                  <a:pt x="947068" y="31251"/>
                </a:lnTo>
                <a:lnTo>
                  <a:pt x="989937" y="13656"/>
                </a:lnTo>
                <a:lnTo>
                  <a:pt x="1030199" y="3355"/>
                </a:lnTo>
                <a:lnTo>
                  <a:pt x="1067462" y="0"/>
                </a:lnTo>
                <a:lnTo>
                  <a:pt x="1107015" y="4486"/>
                </a:lnTo>
                <a:lnTo>
                  <a:pt x="1169391" y="38679"/>
                </a:lnTo>
                <a:lnTo>
                  <a:pt x="1205011" y="97792"/>
                </a:lnTo>
                <a:lnTo>
                  <a:pt x="1218549" y="163939"/>
                </a:lnTo>
                <a:lnTo>
                  <a:pt x="1218296" y="198996"/>
                </a:lnTo>
                <a:lnTo>
                  <a:pt x="1204481" y="271707"/>
                </a:lnTo>
                <a:lnTo>
                  <a:pt x="1191214" y="308813"/>
                </a:lnTo>
                <a:lnTo>
                  <a:pt x="1173905" y="346054"/>
                </a:lnTo>
                <a:lnTo>
                  <a:pt x="1152699" y="383155"/>
                </a:lnTo>
                <a:lnTo>
                  <a:pt x="1127746" y="419844"/>
                </a:lnTo>
                <a:lnTo>
                  <a:pt x="1099192" y="455845"/>
                </a:lnTo>
                <a:lnTo>
                  <a:pt x="1067185" y="490885"/>
                </a:lnTo>
                <a:lnTo>
                  <a:pt x="1031871" y="524689"/>
                </a:lnTo>
                <a:lnTo>
                  <a:pt x="993400" y="556984"/>
                </a:lnTo>
                <a:lnTo>
                  <a:pt x="951917" y="587495"/>
                </a:lnTo>
                <a:lnTo>
                  <a:pt x="907570" y="615948"/>
                </a:lnTo>
                <a:lnTo>
                  <a:pt x="860507" y="642070"/>
                </a:lnTo>
                <a:lnTo>
                  <a:pt x="810876" y="665586"/>
                </a:lnTo>
                <a:lnTo>
                  <a:pt x="758823" y="686223"/>
                </a:lnTo>
                <a:lnTo>
                  <a:pt x="704496" y="703705"/>
                </a:lnTo>
                <a:lnTo>
                  <a:pt x="648042" y="717759"/>
                </a:lnTo>
                <a:lnTo>
                  <a:pt x="602301" y="726206"/>
                </a:lnTo>
                <a:lnTo>
                  <a:pt x="557430" y="732072"/>
                </a:lnTo>
                <a:lnTo>
                  <a:pt x="513534" y="735492"/>
                </a:lnTo>
                <a:lnTo>
                  <a:pt x="470715" y="736602"/>
                </a:lnTo>
                <a:close/>
              </a:path>
            </a:pathLst>
          </a:custGeom>
          <a:solidFill>
            <a:srgbClr val="8FCEF9">
              <a:alpha val="60708"/>
            </a:srgbClr>
          </a:solidFill>
        </p:spPr>
        <p:txBody>
          <a:bodyPr wrap="square" lIns="0" tIns="0" rIns="0" bIns="0" rtlCol="0"/>
          <a:lstStyle/>
          <a:p>
            <a:endParaRPr/>
          </a:p>
        </p:txBody>
      </p:sp>
      <p:sp>
        <p:nvSpPr>
          <p:cNvPr id="5" name="object 5">
            <a:extLst>
              <a:ext uri="{FF2B5EF4-FFF2-40B4-BE49-F238E27FC236}">
                <a16:creationId xmlns:a16="http://schemas.microsoft.com/office/drawing/2014/main" id="{3F8E04E5-8110-5064-3BBD-D614479C2EBE}"/>
              </a:ext>
            </a:extLst>
          </p:cNvPr>
          <p:cNvSpPr/>
          <p:nvPr/>
        </p:nvSpPr>
        <p:spPr>
          <a:xfrm>
            <a:off x="4066013" y="2937033"/>
            <a:ext cx="1218565" cy="687705"/>
          </a:xfrm>
          <a:custGeom>
            <a:avLst/>
            <a:gdLst/>
            <a:ahLst/>
            <a:cxnLst/>
            <a:rect l="l" t="t" r="r" b="b"/>
            <a:pathLst>
              <a:path w="1218564" h="687704">
                <a:moveTo>
                  <a:pt x="470715" y="687258"/>
                </a:moveTo>
                <a:lnTo>
                  <a:pt x="406086" y="684839"/>
                </a:lnTo>
                <a:lnTo>
                  <a:pt x="344756" y="677893"/>
                </a:lnTo>
                <a:lnTo>
                  <a:pt x="287124" y="666891"/>
                </a:lnTo>
                <a:lnTo>
                  <a:pt x="233589" y="652302"/>
                </a:lnTo>
                <a:lnTo>
                  <a:pt x="184550" y="634594"/>
                </a:lnTo>
                <a:lnTo>
                  <a:pt x="140406" y="614237"/>
                </a:lnTo>
                <a:lnTo>
                  <a:pt x="101555" y="591700"/>
                </a:lnTo>
                <a:lnTo>
                  <a:pt x="68397" y="567453"/>
                </a:lnTo>
                <a:lnTo>
                  <a:pt x="20756" y="515703"/>
                </a:lnTo>
                <a:lnTo>
                  <a:pt x="673" y="462742"/>
                </a:lnTo>
                <a:lnTo>
                  <a:pt x="0" y="422416"/>
                </a:lnTo>
                <a:lnTo>
                  <a:pt x="6126" y="384446"/>
                </a:lnTo>
                <a:lnTo>
                  <a:pt x="42130" y="319295"/>
                </a:lnTo>
                <a:lnTo>
                  <a:pt x="73685" y="293978"/>
                </a:lnTo>
                <a:lnTo>
                  <a:pt x="115392" y="274741"/>
                </a:lnTo>
                <a:lnTo>
                  <a:pt x="168090" y="262516"/>
                </a:lnTo>
                <a:lnTo>
                  <a:pt x="232616" y="258234"/>
                </a:lnTo>
                <a:lnTo>
                  <a:pt x="255235" y="258669"/>
                </a:lnTo>
                <a:lnTo>
                  <a:pt x="279106" y="259993"/>
                </a:lnTo>
                <a:lnTo>
                  <a:pt x="304256" y="262233"/>
                </a:lnTo>
                <a:lnTo>
                  <a:pt x="330708" y="265417"/>
                </a:lnTo>
                <a:lnTo>
                  <a:pt x="338289" y="266381"/>
                </a:lnTo>
                <a:lnTo>
                  <a:pt x="359468" y="268500"/>
                </a:lnTo>
                <a:lnTo>
                  <a:pt x="391901" y="270620"/>
                </a:lnTo>
                <a:lnTo>
                  <a:pt x="433243" y="271583"/>
                </a:lnTo>
                <a:lnTo>
                  <a:pt x="477569" y="270428"/>
                </a:lnTo>
                <a:lnTo>
                  <a:pt x="525682" y="266343"/>
                </a:lnTo>
                <a:lnTo>
                  <a:pt x="575705" y="258398"/>
                </a:lnTo>
                <a:lnTo>
                  <a:pt x="625763" y="245662"/>
                </a:lnTo>
                <a:lnTo>
                  <a:pt x="673981" y="227206"/>
                </a:lnTo>
                <a:lnTo>
                  <a:pt x="718483" y="202099"/>
                </a:lnTo>
                <a:lnTo>
                  <a:pt x="757393" y="169411"/>
                </a:lnTo>
                <a:lnTo>
                  <a:pt x="806755" y="122507"/>
                </a:lnTo>
                <a:lnTo>
                  <a:pt x="855084" y="83714"/>
                </a:lnTo>
                <a:lnTo>
                  <a:pt x="901986" y="52706"/>
                </a:lnTo>
                <a:lnTo>
                  <a:pt x="947068" y="29157"/>
                </a:lnTo>
                <a:lnTo>
                  <a:pt x="989937" y="12741"/>
                </a:lnTo>
                <a:lnTo>
                  <a:pt x="1030199" y="3130"/>
                </a:lnTo>
                <a:lnTo>
                  <a:pt x="1067461" y="0"/>
                </a:lnTo>
                <a:lnTo>
                  <a:pt x="1107015" y="4186"/>
                </a:lnTo>
                <a:lnTo>
                  <a:pt x="1169391" y="36088"/>
                </a:lnTo>
                <a:lnTo>
                  <a:pt x="1205011" y="91241"/>
                </a:lnTo>
                <a:lnTo>
                  <a:pt x="1218550" y="152957"/>
                </a:lnTo>
                <a:lnTo>
                  <a:pt x="1218296" y="185665"/>
                </a:lnTo>
                <a:lnTo>
                  <a:pt x="1204481" y="253505"/>
                </a:lnTo>
                <a:lnTo>
                  <a:pt x="1173905" y="322872"/>
                </a:lnTo>
                <a:lnTo>
                  <a:pt x="1152700" y="357488"/>
                </a:lnTo>
                <a:lnTo>
                  <a:pt x="1127746" y="391719"/>
                </a:lnTo>
                <a:lnTo>
                  <a:pt x="1099192" y="425308"/>
                </a:lnTo>
                <a:lnTo>
                  <a:pt x="1067185" y="458001"/>
                </a:lnTo>
                <a:lnTo>
                  <a:pt x="1031871" y="489540"/>
                </a:lnTo>
                <a:lnTo>
                  <a:pt x="993400" y="519672"/>
                </a:lnTo>
                <a:lnTo>
                  <a:pt x="951917" y="548139"/>
                </a:lnTo>
                <a:lnTo>
                  <a:pt x="907570" y="574686"/>
                </a:lnTo>
                <a:lnTo>
                  <a:pt x="860508" y="599058"/>
                </a:lnTo>
                <a:lnTo>
                  <a:pt x="810876" y="620999"/>
                </a:lnTo>
                <a:lnTo>
                  <a:pt x="758823" y="640253"/>
                </a:lnTo>
                <a:lnTo>
                  <a:pt x="704496" y="656564"/>
                </a:lnTo>
                <a:lnTo>
                  <a:pt x="648042" y="669677"/>
                </a:lnTo>
                <a:lnTo>
                  <a:pt x="602301" y="677558"/>
                </a:lnTo>
                <a:lnTo>
                  <a:pt x="557430" y="683031"/>
                </a:lnTo>
                <a:lnTo>
                  <a:pt x="513534" y="686222"/>
                </a:lnTo>
                <a:lnTo>
                  <a:pt x="470715" y="687258"/>
                </a:lnTo>
                <a:close/>
              </a:path>
            </a:pathLst>
          </a:custGeom>
          <a:solidFill>
            <a:srgbClr val="8FCEF9">
              <a:alpha val="60708"/>
            </a:srgbClr>
          </a:solidFill>
        </p:spPr>
        <p:txBody>
          <a:bodyPr wrap="square" lIns="0" tIns="0" rIns="0" bIns="0" rtlCol="0"/>
          <a:lstStyle/>
          <a:p>
            <a:endParaRPr/>
          </a:p>
        </p:txBody>
      </p:sp>
      <p:sp>
        <p:nvSpPr>
          <p:cNvPr id="6" name="object 6">
            <a:extLst>
              <a:ext uri="{FF2B5EF4-FFF2-40B4-BE49-F238E27FC236}">
                <a16:creationId xmlns:a16="http://schemas.microsoft.com/office/drawing/2014/main" id="{BB5DD548-1CA8-09D4-DC08-4B7CB4254F88}"/>
              </a:ext>
            </a:extLst>
          </p:cNvPr>
          <p:cNvSpPr/>
          <p:nvPr/>
        </p:nvSpPr>
        <p:spPr>
          <a:xfrm>
            <a:off x="6304615" y="2937033"/>
            <a:ext cx="1218565" cy="687705"/>
          </a:xfrm>
          <a:custGeom>
            <a:avLst/>
            <a:gdLst/>
            <a:ahLst/>
            <a:cxnLst/>
            <a:rect l="l" t="t" r="r" b="b"/>
            <a:pathLst>
              <a:path w="1218565" h="687704">
                <a:moveTo>
                  <a:pt x="470715" y="687258"/>
                </a:moveTo>
                <a:lnTo>
                  <a:pt x="406086" y="684839"/>
                </a:lnTo>
                <a:lnTo>
                  <a:pt x="344756" y="677893"/>
                </a:lnTo>
                <a:lnTo>
                  <a:pt x="287125" y="666891"/>
                </a:lnTo>
                <a:lnTo>
                  <a:pt x="233590" y="652302"/>
                </a:lnTo>
                <a:lnTo>
                  <a:pt x="184550" y="634594"/>
                </a:lnTo>
                <a:lnTo>
                  <a:pt x="140406" y="614237"/>
                </a:lnTo>
                <a:lnTo>
                  <a:pt x="101555" y="591700"/>
                </a:lnTo>
                <a:lnTo>
                  <a:pt x="68397" y="567453"/>
                </a:lnTo>
                <a:lnTo>
                  <a:pt x="20756" y="515703"/>
                </a:lnTo>
                <a:lnTo>
                  <a:pt x="673" y="462742"/>
                </a:lnTo>
                <a:lnTo>
                  <a:pt x="0" y="422416"/>
                </a:lnTo>
                <a:lnTo>
                  <a:pt x="6126" y="384446"/>
                </a:lnTo>
                <a:lnTo>
                  <a:pt x="42130" y="319295"/>
                </a:lnTo>
                <a:lnTo>
                  <a:pt x="73685" y="293978"/>
                </a:lnTo>
                <a:lnTo>
                  <a:pt x="115392" y="274741"/>
                </a:lnTo>
                <a:lnTo>
                  <a:pt x="168090" y="262516"/>
                </a:lnTo>
                <a:lnTo>
                  <a:pt x="232616" y="258234"/>
                </a:lnTo>
                <a:lnTo>
                  <a:pt x="255235" y="258669"/>
                </a:lnTo>
                <a:lnTo>
                  <a:pt x="279106" y="259993"/>
                </a:lnTo>
                <a:lnTo>
                  <a:pt x="304255" y="262233"/>
                </a:lnTo>
                <a:lnTo>
                  <a:pt x="330708" y="265417"/>
                </a:lnTo>
                <a:lnTo>
                  <a:pt x="338289" y="266381"/>
                </a:lnTo>
                <a:lnTo>
                  <a:pt x="359468" y="268500"/>
                </a:lnTo>
                <a:lnTo>
                  <a:pt x="391902" y="270620"/>
                </a:lnTo>
                <a:lnTo>
                  <a:pt x="433244" y="271583"/>
                </a:lnTo>
                <a:lnTo>
                  <a:pt x="477570" y="270428"/>
                </a:lnTo>
                <a:lnTo>
                  <a:pt x="525682" y="266343"/>
                </a:lnTo>
                <a:lnTo>
                  <a:pt x="575705" y="258398"/>
                </a:lnTo>
                <a:lnTo>
                  <a:pt x="625763" y="245662"/>
                </a:lnTo>
                <a:lnTo>
                  <a:pt x="673981" y="227206"/>
                </a:lnTo>
                <a:lnTo>
                  <a:pt x="718483" y="202099"/>
                </a:lnTo>
                <a:lnTo>
                  <a:pt x="757393" y="169411"/>
                </a:lnTo>
                <a:lnTo>
                  <a:pt x="806755" y="122507"/>
                </a:lnTo>
                <a:lnTo>
                  <a:pt x="855084" y="83714"/>
                </a:lnTo>
                <a:lnTo>
                  <a:pt x="901986" y="52706"/>
                </a:lnTo>
                <a:lnTo>
                  <a:pt x="947068" y="29157"/>
                </a:lnTo>
                <a:lnTo>
                  <a:pt x="989937" y="12741"/>
                </a:lnTo>
                <a:lnTo>
                  <a:pt x="1030200" y="3130"/>
                </a:lnTo>
                <a:lnTo>
                  <a:pt x="1067462" y="0"/>
                </a:lnTo>
                <a:lnTo>
                  <a:pt x="1107015" y="4186"/>
                </a:lnTo>
                <a:lnTo>
                  <a:pt x="1169391" y="36088"/>
                </a:lnTo>
                <a:lnTo>
                  <a:pt x="1205011" y="91241"/>
                </a:lnTo>
                <a:lnTo>
                  <a:pt x="1218550" y="152957"/>
                </a:lnTo>
                <a:lnTo>
                  <a:pt x="1218296" y="185665"/>
                </a:lnTo>
                <a:lnTo>
                  <a:pt x="1204481" y="253505"/>
                </a:lnTo>
                <a:lnTo>
                  <a:pt x="1173905" y="322872"/>
                </a:lnTo>
                <a:lnTo>
                  <a:pt x="1152700" y="357488"/>
                </a:lnTo>
                <a:lnTo>
                  <a:pt x="1127746" y="391719"/>
                </a:lnTo>
                <a:lnTo>
                  <a:pt x="1099192" y="425308"/>
                </a:lnTo>
                <a:lnTo>
                  <a:pt x="1067185" y="458001"/>
                </a:lnTo>
                <a:lnTo>
                  <a:pt x="1031871" y="489540"/>
                </a:lnTo>
                <a:lnTo>
                  <a:pt x="993400" y="519672"/>
                </a:lnTo>
                <a:lnTo>
                  <a:pt x="951917" y="548139"/>
                </a:lnTo>
                <a:lnTo>
                  <a:pt x="907570" y="574686"/>
                </a:lnTo>
                <a:lnTo>
                  <a:pt x="860507" y="599058"/>
                </a:lnTo>
                <a:lnTo>
                  <a:pt x="810876" y="620999"/>
                </a:lnTo>
                <a:lnTo>
                  <a:pt x="758823" y="640253"/>
                </a:lnTo>
                <a:lnTo>
                  <a:pt x="704496" y="656564"/>
                </a:lnTo>
                <a:lnTo>
                  <a:pt x="648042" y="669677"/>
                </a:lnTo>
                <a:lnTo>
                  <a:pt x="602301" y="677558"/>
                </a:lnTo>
                <a:lnTo>
                  <a:pt x="557431" y="683031"/>
                </a:lnTo>
                <a:lnTo>
                  <a:pt x="513534" y="686222"/>
                </a:lnTo>
                <a:lnTo>
                  <a:pt x="470715" y="687258"/>
                </a:lnTo>
                <a:close/>
              </a:path>
            </a:pathLst>
          </a:custGeom>
          <a:solidFill>
            <a:srgbClr val="8FCEF9">
              <a:alpha val="60708"/>
            </a:srgbClr>
          </a:solidFill>
        </p:spPr>
        <p:txBody>
          <a:bodyPr wrap="square" lIns="0" tIns="0" rIns="0" bIns="0" rtlCol="0"/>
          <a:lstStyle/>
          <a:p>
            <a:endParaRPr/>
          </a:p>
        </p:txBody>
      </p:sp>
      <p:sp>
        <p:nvSpPr>
          <p:cNvPr id="7" name="object 7">
            <a:extLst>
              <a:ext uri="{FF2B5EF4-FFF2-40B4-BE49-F238E27FC236}">
                <a16:creationId xmlns:a16="http://schemas.microsoft.com/office/drawing/2014/main" id="{D3BC4721-82D9-E5F5-A640-9C73B9A86723}"/>
              </a:ext>
            </a:extLst>
          </p:cNvPr>
          <p:cNvSpPr/>
          <p:nvPr/>
        </p:nvSpPr>
        <p:spPr>
          <a:xfrm>
            <a:off x="6239364" y="1163695"/>
            <a:ext cx="1218565" cy="736600"/>
          </a:xfrm>
          <a:custGeom>
            <a:avLst/>
            <a:gdLst/>
            <a:ahLst/>
            <a:cxnLst/>
            <a:rect l="l" t="t" r="r" b="b"/>
            <a:pathLst>
              <a:path w="1218565" h="736600">
                <a:moveTo>
                  <a:pt x="470715" y="736602"/>
                </a:moveTo>
                <a:lnTo>
                  <a:pt x="406086" y="734009"/>
                </a:lnTo>
                <a:lnTo>
                  <a:pt x="344756" y="726565"/>
                </a:lnTo>
                <a:lnTo>
                  <a:pt x="287125" y="714773"/>
                </a:lnTo>
                <a:lnTo>
                  <a:pt x="233590" y="699136"/>
                </a:lnTo>
                <a:lnTo>
                  <a:pt x="184550" y="680157"/>
                </a:lnTo>
                <a:lnTo>
                  <a:pt x="140406" y="658338"/>
                </a:lnTo>
                <a:lnTo>
                  <a:pt x="101555" y="634184"/>
                </a:lnTo>
                <a:lnTo>
                  <a:pt x="68397" y="608195"/>
                </a:lnTo>
                <a:lnTo>
                  <a:pt x="41331" y="580877"/>
                </a:lnTo>
                <a:lnTo>
                  <a:pt x="7070" y="524259"/>
                </a:lnTo>
                <a:lnTo>
                  <a:pt x="0" y="452745"/>
                </a:lnTo>
                <a:lnTo>
                  <a:pt x="6126" y="412048"/>
                </a:lnTo>
                <a:lnTo>
                  <a:pt x="19890" y="374874"/>
                </a:lnTo>
                <a:lnTo>
                  <a:pt x="42130" y="342220"/>
                </a:lnTo>
                <a:lnTo>
                  <a:pt x="73685" y="315085"/>
                </a:lnTo>
                <a:lnTo>
                  <a:pt x="115392" y="294467"/>
                </a:lnTo>
                <a:lnTo>
                  <a:pt x="168090" y="281364"/>
                </a:lnTo>
                <a:lnTo>
                  <a:pt x="232616" y="276775"/>
                </a:lnTo>
                <a:lnTo>
                  <a:pt x="255235" y="277241"/>
                </a:lnTo>
                <a:lnTo>
                  <a:pt x="279106" y="278660"/>
                </a:lnTo>
                <a:lnTo>
                  <a:pt x="304255" y="281061"/>
                </a:lnTo>
                <a:lnTo>
                  <a:pt x="330708" y="284474"/>
                </a:lnTo>
                <a:lnTo>
                  <a:pt x="338289" y="285506"/>
                </a:lnTo>
                <a:lnTo>
                  <a:pt x="359468" y="287778"/>
                </a:lnTo>
                <a:lnTo>
                  <a:pt x="391902" y="290050"/>
                </a:lnTo>
                <a:lnTo>
                  <a:pt x="433244" y="291083"/>
                </a:lnTo>
                <a:lnTo>
                  <a:pt x="477570" y="289845"/>
                </a:lnTo>
                <a:lnTo>
                  <a:pt x="525682" y="285466"/>
                </a:lnTo>
                <a:lnTo>
                  <a:pt x="575705" y="276950"/>
                </a:lnTo>
                <a:lnTo>
                  <a:pt x="625763" y="263300"/>
                </a:lnTo>
                <a:lnTo>
                  <a:pt x="673981" y="243519"/>
                </a:lnTo>
                <a:lnTo>
                  <a:pt x="718483" y="216609"/>
                </a:lnTo>
                <a:lnTo>
                  <a:pt x="757393" y="181575"/>
                </a:lnTo>
                <a:lnTo>
                  <a:pt x="806755" y="131302"/>
                </a:lnTo>
                <a:lnTo>
                  <a:pt x="855084" y="89724"/>
                </a:lnTo>
                <a:lnTo>
                  <a:pt x="901986" y="56490"/>
                </a:lnTo>
                <a:lnTo>
                  <a:pt x="947068" y="31251"/>
                </a:lnTo>
                <a:lnTo>
                  <a:pt x="989937" y="13656"/>
                </a:lnTo>
                <a:lnTo>
                  <a:pt x="1030200" y="3355"/>
                </a:lnTo>
                <a:lnTo>
                  <a:pt x="1067462" y="0"/>
                </a:lnTo>
                <a:lnTo>
                  <a:pt x="1107015" y="4486"/>
                </a:lnTo>
                <a:lnTo>
                  <a:pt x="1169391" y="38679"/>
                </a:lnTo>
                <a:lnTo>
                  <a:pt x="1205011" y="97792"/>
                </a:lnTo>
                <a:lnTo>
                  <a:pt x="1218550" y="163939"/>
                </a:lnTo>
                <a:lnTo>
                  <a:pt x="1218296" y="198996"/>
                </a:lnTo>
                <a:lnTo>
                  <a:pt x="1204481" y="271707"/>
                </a:lnTo>
                <a:lnTo>
                  <a:pt x="1191215" y="308813"/>
                </a:lnTo>
                <a:lnTo>
                  <a:pt x="1173905" y="346054"/>
                </a:lnTo>
                <a:lnTo>
                  <a:pt x="1152700" y="383155"/>
                </a:lnTo>
                <a:lnTo>
                  <a:pt x="1127746" y="419844"/>
                </a:lnTo>
                <a:lnTo>
                  <a:pt x="1099192" y="455845"/>
                </a:lnTo>
                <a:lnTo>
                  <a:pt x="1067185" y="490884"/>
                </a:lnTo>
                <a:lnTo>
                  <a:pt x="1031871" y="524689"/>
                </a:lnTo>
                <a:lnTo>
                  <a:pt x="993400" y="556984"/>
                </a:lnTo>
                <a:lnTo>
                  <a:pt x="951917" y="587495"/>
                </a:lnTo>
                <a:lnTo>
                  <a:pt x="907570" y="615948"/>
                </a:lnTo>
                <a:lnTo>
                  <a:pt x="860507" y="642070"/>
                </a:lnTo>
                <a:lnTo>
                  <a:pt x="810876" y="665586"/>
                </a:lnTo>
                <a:lnTo>
                  <a:pt x="758823" y="686222"/>
                </a:lnTo>
                <a:lnTo>
                  <a:pt x="704496" y="703705"/>
                </a:lnTo>
                <a:lnTo>
                  <a:pt x="648042" y="717759"/>
                </a:lnTo>
                <a:lnTo>
                  <a:pt x="602301" y="726206"/>
                </a:lnTo>
                <a:lnTo>
                  <a:pt x="557431" y="732072"/>
                </a:lnTo>
                <a:lnTo>
                  <a:pt x="513534" y="735492"/>
                </a:lnTo>
                <a:lnTo>
                  <a:pt x="470715" y="736602"/>
                </a:lnTo>
                <a:close/>
              </a:path>
            </a:pathLst>
          </a:custGeom>
          <a:solidFill>
            <a:srgbClr val="8FCEF9">
              <a:alpha val="60708"/>
            </a:srgbClr>
          </a:solidFill>
        </p:spPr>
        <p:txBody>
          <a:bodyPr wrap="square" lIns="0" tIns="0" rIns="0" bIns="0" rtlCol="0"/>
          <a:lstStyle/>
          <a:p>
            <a:endParaRPr/>
          </a:p>
        </p:txBody>
      </p:sp>
      <p:sp>
        <p:nvSpPr>
          <p:cNvPr id="8" name="object 8">
            <a:extLst>
              <a:ext uri="{FF2B5EF4-FFF2-40B4-BE49-F238E27FC236}">
                <a16:creationId xmlns:a16="http://schemas.microsoft.com/office/drawing/2014/main" id="{51843E41-CEFB-FBD5-4CC5-5838BBDF457D}"/>
              </a:ext>
            </a:extLst>
          </p:cNvPr>
          <p:cNvSpPr txBox="1">
            <a:spLocks/>
          </p:cNvSpPr>
          <p:nvPr/>
        </p:nvSpPr>
        <p:spPr>
          <a:xfrm>
            <a:off x="2434083" y="502810"/>
            <a:ext cx="4276725" cy="482600"/>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pPr>
            <a:r>
              <a:rPr lang="en-US" sz="3000" spc="-300"/>
              <a:t>T</a:t>
            </a:r>
            <a:r>
              <a:rPr lang="en-US" sz="3000" spc="-40"/>
              <a:t>ABLE</a:t>
            </a:r>
            <a:r>
              <a:rPr lang="en-US" sz="3000" spc="-180"/>
              <a:t> </a:t>
            </a:r>
            <a:r>
              <a:rPr lang="en-US" sz="3000" spc="-30"/>
              <a:t>OF</a:t>
            </a:r>
            <a:r>
              <a:rPr lang="en-US" sz="3000" spc="-180"/>
              <a:t> </a:t>
            </a:r>
            <a:r>
              <a:rPr lang="en-US" sz="3000" spc="-20"/>
              <a:t>C</a:t>
            </a:r>
            <a:r>
              <a:rPr lang="en-US" sz="3000" spc="-114"/>
              <a:t>ONTENT</a:t>
            </a:r>
            <a:r>
              <a:rPr lang="en-US" sz="3000" spc="-220"/>
              <a:t>S</a:t>
            </a:r>
            <a:endParaRPr lang="en-US" sz="3000" dirty="0"/>
          </a:p>
        </p:txBody>
      </p:sp>
      <p:sp>
        <p:nvSpPr>
          <p:cNvPr id="9" name="object 9">
            <a:extLst>
              <a:ext uri="{FF2B5EF4-FFF2-40B4-BE49-F238E27FC236}">
                <a16:creationId xmlns:a16="http://schemas.microsoft.com/office/drawing/2014/main" id="{9311767A-5CED-C765-C18C-92A86FFC4CF3}"/>
              </a:ext>
            </a:extLst>
          </p:cNvPr>
          <p:cNvSpPr txBox="1"/>
          <p:nvPr/>
        </p:nvSpPr>
        <p:spPr>
          <a:xfrm>
            <a:off x="1447801" y="1254107"/>
            <a:ext cx="1610661" cy="1054135"/>
          </a:xfrm>
          <a:prstGeom prst="rect">
            <a:avLst/>
          </a:prstGeom>
        </p:spPr>
        <p:txBody>
          <a:bodyPr vert="horz" wrap="square" lIns="0" tIns="12700" rIns="0" bIns="0" rtlCol="0">
            <a:spAutoFit/>
          </a:bodyPr>
          <a:lstStyle/>
          <a:p>
            <a:pPr marL="33020" algn="ctr">
              <a:lnSpc>
                <a:spcPct val="100000"/>
              </a:lnSpc>
              <a:spcBef>
                <a:spcPts val="100"/>
              </a:spcBef>
            </a:pPr>
            <a:r>
              <a:rPr sz="4000" b="1" spc="-710" dirty="0">
                <a:solidFill>
                  <a:srgbClr val="06105C"/>
                </a:solidFill>
                <a:latin typeface="Verdana"/>
                <a:cs typeface="Verdana"/>
              </a:rPr>
              <a:t>01</a:t>
            </a:r>
            <a:endParaRPr sz="4000" dirty="0">
              <a:latin typeface="Verdana"/>
              <a:cs typeface="Verdana"/>
            </a:endParaRPr>
          </a:p>
          <a:p>
            <a:pPr algn="ctr">
              <a:lnSpc>
                <a:spcPct val="100000"/>
              </a:lnSpc>
              <a:spcBef>
                <a:spcPts val="1425"/>
              </a:spcBef>
            </a:pPr>
            <a:r>
              <a:rPr lang="en-IN" sz="1600" b="1" spc="-50" dirty="0">
                <a:solidFill>
                  <a:srgbClr val="06105C"/>
                </a:solidFill>
                <a:latin typeface="Verdana"/>
                <a:cs typeface="Verdana"/>
              </a:rPr>
              <a:t>Introduction</a:t>
            </a:r>
            <a:endParaRPr sz="1600" dirty="0">
              <a:latin typeface="Verdana"/>
              <a:cs typeface="Verdana"/>
            </a:endParaRPr>
          </a:p>
        </p:txBody>
      </p:sp>
      <p:sp>
        <p:nvSpPr>
          <p:cNvPr id="10" name="object 11">
            <a:extLst>
              <a:ext uri="{FF2B5EF4-FFF2-40B4-BE49-F238E27FC236}">
                <a16:creationId xmlns:a16="http://schemas.microsoft.com/office/drawing/2014/main" id="{B2B4FADF-6583-1CD3-E9B1-E6A79FA0105B}"/>
              </a:ext>
            </a:extLst>
          </p:cNvPr>
          <p:cNvSpPr txBox="1"/>
          <p:nvPr/>
        </p:nvSpPr>
        <p:spPr>
          <a:xfrm>
            <a:off x="4064713" y="1241280"/>
            <a:ext cx="1168400" cy="1300356"/>
          </a:xfrm>
          <a:prstGeom prst="rect">
            <a:avLst/>
          </a:prstGeom>
        </p:spPr>
        <p:txBody>
          <a:bodyPr vert="horz" wrap="square" lIns="0" tIns="12700" rIns="0" bIns="0" rtlCol="0">
            <a:spAutoFit/>
          </a:bodyPr>
          <a:lstStyle/>
          <a:p>
            <a:pPr marL="175895">
              <a:lnSpc>
                <a:spcPct val="100000"/>
              </a:lnSpc>
              <a:spcBef>
                <a:spcPts val="100"/>
              </a:spcBef>
            </a:pPr>
            <a:r>
              <a:rPr sz="4000" b="1" spc="-315" dirty="0">
                <a:solidFill>
                  <a:srgbClr val="06105C"/>
                </a:solidFill>
                <a:latin typeface="Verdana"/>
                <a:cs typeface="Verdana"/>
              </a:rPr>
              <a:t>02</a:t>
            </a:r>
            <a:endParaRPr sz="4000" dirty="0">
              <a:latin typeface="Verdana"/>
              <a:cs typeface="Verdana"/>
            </a:endParaRPr>
          </a:p>
          <a:p>
            <a:pPr marL="12700">
              <a:lnSpc>
                <a:spcPct val="100000"/>
              </a:lnSpc>
              <a:spcBef>
                <a:spcPts val="1445"/>
              </a:spcBef>
            </a:pPr>
            <a:r>
              <a:rPr lang="en-IN" sz="1600" b="1" spc="-55" dirty="0">
                <a:solidFill>
                  <a:srgbClr val="06105C"/>
                </a:solidFill>
                <a:latin typeface="Verdana"/>
                <a:cs typeface="Verdana"/>
              </a:rPr>
              <a:t>Literature Review</a:t>
            </a:r>
            <a:endParaRPr sz="1600" dirty="0">
              <a:latin typeface="Verdana"/>
              <a:cs typeface="Verdana"/>
            </a:endParaRPr>
          </a:p>
        </p:txBody>
      </p:sp>
      <p:sp>
        <p:nvSpPr>
          <p:cNvPr id="11" name="object 13">
            <a:extLst>
              <a:ext uri="{FF2B5EF4-FFF2-40B4-BE49-F238E27FC236}">
                <a16:creationId xmlns:a16="http://schemas.microsoft.com/office/drawing/2014/main" id="{01FEE2FA-8E7A-88F0-5AE7-9B1DEF0E97C3}"/>
              </a:ext>
            </a:extLst>
          </p:cNvPr>
          <p:cNvSpPr txBox="1"/>
          <p:nvPr/>
        </p:nvSpPr>
        <p:spPr>
          <a:xfrm>
            <a:off x="6364664" y="1257585"/>
            <a:ext cx="1045844" cy="1055370"/>
          </a:xfrm>
          <a:prstGeom prst="rect">
            <a:avLst/>
          </a:prstGeom>
        </p:spPr>
        <p:txBody>
          <a:bodyPr vert="horz" wrap="square" lIns="0" tIns="12700" rIns="0" bIns="0" rtlCol="0">
            <a:spAutoFit/>
          </a:bodyPr>
          <a:lstStyle/>
          <a:p>
            <a:pPr marL="2540" algn="ctr">
              <a:lnSpc>
                <a:spcPct val="100000"/>
              </a:lnSpc>
              <a:spcBef>
                <a:spcPts val="100"/>
              </a:spcBef>
            </a:pPr>
            <a:r>
              <a:rPr sz="4000" b="1" spc="-325" dirty="0">
                <a:solidFill>
                  <a:srgbClr val="06105C"/>
                </a:solidFill>
                <a:latin typeface="Verdana"/>
                <a:cs typeface="Verdana"/>
              </a:rPr>
              <a:t>03</a:t>
            </a:r>
            <a:endParaRPr sz="4000">
              <a:latin typeface="Verdana"/>
              <a:cs typeface="Verdana"/>
            </a:endParaRPr>
          </a:p>
          <a:p>
            <a:pPr algn="ctr">
              <a:lnSpc>
                <a:spcPct val="100000"/>
              </a:lnSpc>
              <a:spcBef>
                <a:spcPts val="1385"/>
              </a:spcBef>
            </a:pPr>
            <a:r>
              <a:rPr sz="1600" b="1" spc="-55" dirty="0">
                <a:solidFill>
                  <a:srgbClr val="06105C"/>
                </a:solidFill>
                <a:latin typeface="Verdana"/>
                <a:cs typeface="Verdana"/>
              </a:rPr>
              <a:t>Objective</a:t>
            </a:r>
            <a:endParaRPr sz="1600">
              <a:latin typeface="Verdana"/>
              <a:cs typeface="Verdana"/>
            </a:endParaRPr>
          </a:p>
        </p:txBody>
      </p:sp>
      <p:sp>
        <p:nvSpPr>
          <p:cNvPr id="12" name="object 2">
            <a:extLst>
              <a:ext uri="{FF2B5EF4-FFF2-40B4-BE49-F238E27FC236}">
                <a16:creationId xmlns:a16="http://schemas.microsoft.com/office/drawing/2014/main" id="{967B3C4D-B6C5-A4E1-15B2-35D4B7D1D50F}"/>
              </a:ext>
            </a:extLst>
          </p:cNvPr>
          <p:cNvSpPr/>
          <p:nvPr/>
        </p:nvSpPr>
        <p:spPr>
          <a:xfrm>
            <a:off x="1724562" y="2937033"/>
            <a:ext cx="1218565" cy="687705"/>
          </a:xfrm>
          <a:custGeom>
            <a:avLst/>
            <a:gdLst/>
            <a:ahLst/>
            <a:cxnLst/>
            <a:rect l="l" t="t" r="r" b="b"/>
            <a:pathLst>
              <a:path w="1218564" h="687704">
                <a:moveTo>
                  <a:pt x="470715" y="687258"/>
                </a:moveTo>
                <a:lnTo>
                  <a:pt x="406086" y="684839"/>
                </a:lnTo>
                <a:lnTo>
                  <a:pt x="344756" y="677893"/>
                </a:lnTo>
                <a:lnTo>
                  <a:pt x="287124" y="666891"/>
                </a:lnTo>
                <a:lnTo>
                  <a:pt x="233589" y="652302"/>
                </a:lnTo>
                <a:lnTo>
                  <a:pt x="184550" y="634594"/>
                </a:lnTo>
                <a:lnTo>
                  <a:pt x="140406" y="614237"/>
                </a:lnTo>
                <a:lnTo>
                  <a:pt x="101555" y="591700"/>
                </a:lnTo>
                <a:lnTo>
                  <a:pt x="68397" y="567453"/>
                </a:lnTo>
                <a:lnTo>
                  <a:pt x="20756" y="515703"/>
                </a:lnTo>
                <a:lnTo>
                  <a:pt x="673" y="462742"/>
                </a:lnTo>
                <a:lnTo>
                  <a:pt x="0" y="422416"/>
                </a:lnTo>
                <a:lnTo>
                  <a:pt x="6126" y="384446"/>
                </a:lnTo>
                <a:lnTo>
                  <a:pt x="42130" y="319295"/>
                </a:lnTo>
                <a:lnTo>
                  <a:pt x="73685" y="293978"/>
                </a:lnTo>
                <a:lnTo>
                  <a:pt x="115392" y="274741"/>
                </a:lnTo>
                <a:lnTo>
                  <a:pt x="168090" y="262516"/>
                </a:lnTo>
                <a:lnTo>
                  <a:pt x="232616" y="258234"/>
                </a:lnTo>
                <a:lnTo>
                  <a:pt x="255235" y="258669"/>
                </a:lnTo>
                <a:lnTo>
                  <a:pt x="279106" y="259993"/>
                </a:lnTo>
                <a:lnTo>
                  <a:pt x="304256" y="262233"/>
                </a:lnTo>
                <a:lnTo>
                  <a:pt x="330708" y="265417"/>
                </a:lnTo>
                <a:lnTo>
                  <a:pt x="338289" y="266381"/>
                </a:lnTo>
                <a:lnTo>
                  <a:pt x="359468" y="268500"/>
                </a:lnTo>
                <a:lnTo>
                  <a:pt x="391901" y="270620"/>
                </a:lnTo>
                <a:lnTo>
                  <a:pt x="433244" y="271583"/>
                </a:lnTo>
                <a:lnTo>
                  <a:pt x="477570" y="270428"/>
                </a:lnTo>
                <a:lnTo>
                  <a:pt x="525682" y="266343"/>
                </a:lnTo>
                <a:lnTo>
                  <a:pt x="575705" y="258398"/>
                </a:lnTo>
                <a:lnTo>
                  <a:pt x="625763" y="245662"/>
                </a:lnTo>
                <a:lnTo>
                  <a:pt x="673981" y="227206"/>
                </a:lnTo>
                <a:lnTo>
                  <a:pt x="718483" y="202099"/>
                </a:lnTo>
                <a:lnTo>
                  <a:pt x="757393" y="169411"/>
                </a:lnTo>
                <a:lnTo>
                  <a:pt x="806755" y="122507"/>
                </a:lnTo>
                <a:lnTo>
                  <a:pt x="855084" y="83714"/>
                </a:lnTo>
                <a:lnTo>
                  <a:pt x="901986" y="52706"/>
                </a:lnTo>
                <a:lnTo>
                  <a:pt x="947068" y="29157"/>
                </a:lnTo>
                <a:lnTo>
                  <a:pt x="989937" y="12741"/>
                </a:lnTo>
                <a:lnTo>
                  <a:pt x="1030199" y="3130"/>
                </a:lnTo>
                <a:lnTo>
                  <a:pt x="1067462" y="0"/>
                </a:lnTo>
                <a:lnTo>
                  <a:pt x="1107015" y="4186"/>
                </a:lnTo>
                <a:lnTo>
                  <a:pt x="1169391" y="36088"/>
                </a:lnTo>
                <a:lnTo>
                  <a:pt x="1205011" y="91241"/>
                </a:lnTo>
                <a:lnTo>
                  <a:pt x="1218550" y="152957"/>
                </a:lnTo>
                <a:lnTo>
                  <a:pt x="1218296" y="185665"/>
                </a:lnTo>
                <a:lnTo>
                  <a:pt x="1204481" y="253505"/>
                </a:lnTo>
                <a:lnTo>
                  <a:pt x="1173905" y="322872"/>
                </a:lnTo>
                <a:lnTo>
                  <a:pt x="1152700" y="357488"/>
                </a:lnTo>
                <a:lnTo>
                  <a:pt x="1127746" y="391719"/>
                </a:lnTo>
                <a:lnTo>
                  <a:pt x="1099192" y="425308"/>
                </a:lnTo>
                <a:lnTo>
                  <a:pt x="1067185" y="458001"/>
                </a:lnTo>
                <a:lnTo>
                  <a:pt x="1031872" y="489540"/>
                </a:lnTo>
                <a:lnTo>
                  <a:pt x="993400" y="519672"/>
                </a:lnTo>
                <a:lnTo>
                  <a:pt x="951917" y="548139"/>
                </a:lnTo>
                <a:lnTo>
                  <a:pt x="907570" y="574686"/>
                </a:lnTo>
                <a:lnTo>
                  <a:pt x="860508" y="599058"/>
                </a:lnTo>
                <a:lnTo>
                  <a:pt x="810876" y="620999"/>
                </a:lnTo>
                <a:lnTo>
                  <a:pt x="758823" y="640253"/>
                </a:lnTo>
                <a:lnTo>
                  <a:pt x="704496" y="656564"/>
                </a:lnTo>
                <a:lnTo>
                  <a:pt x="648042" y="669677"/>
                </a:lnTo>
                <a:lnTo>
                  <a:pt x="602302" y="677558"/>
                </a:lnTo>
                <a:lnTo>
                  <a:pt x="557431" y="683031"/>
                </a:lnTo>
                <a:lnTo>
                  <a:pt x="513534" y="686222"/>
                </a:lnTo>
                <a:lnTo>
                  <a:pt x="470715" y="687258"/>
                </a:lnTo>
                <a:close/>
              </a:path>
            </a:pathLst>
          </a:custGeom>
          <a:solidFill>
            <a:srgbClr val="8FCEF9">
              <a:alpha val="60708"/>
            </a:srgbClr>
          </a:solidFill>
        </p:spPr>
        <p:txBody>
          <a:bodyPr wrap="square" lIns="0" tIns="0" rIns="0" bIns="0" rtlCol="0"/>
          <a:lstStyle/>
          <a:p>
            <a:endParaRPr/>
          </a:p>
        </p:txBody>
      </p:sp>
      <p:sp>
        <p:nvSpPr>
          <p:cNvPr id="13" name="object 5">
            <a:extLst>
              <a:ext uri="{FF2B5EF4-FFF2-40B4-BE49-F238E27FC236}">
                <a16:creationId xmlns:a16="http://schemas.microsoft.com/office/drawing/2014/main" id="{1196EAFE-3D69-5800-E31C-BCE365299C9B}"/>
              </a:ext>
            </a:extLst>
          </p:cNvPr>
          <p:cNvSpPr/>
          <p:nvPr/>
        </p:nvSpPr>
        <p:spPr>
          <a:xfrm>
            <a:off x="4066013" y="2937033"/>
            <a:ext cx="1218565" cy="687705"/>
          </a:xfrm>
          <a:custGeom>
            <a:avLst/>
            <a:gdLst/>
            <a:ahLst/>
            <a:cxnLst/>
            <a:rect l="l" t="t" r="r" b="b"/>
            <a:pathLst>
              <a:path w="1218564" h="687704">
                <a:moveTo>
                  <a:pt x="470715" y="687258"/>
                </a:moveTo>
                <a:lnTo>
                  <a:pt x="406086" y="684839"/>
                </a:lnTo>
                <a:lnTo>
                  <a:pt x="344756" y="677893"/>
                </a:lnTo>
                <a:lnTo>
                  <a:pt x="287124" y="666891"/>
                </a:lnTo>
                <a:lnTo>
                  <a:pt x="233589" y="652302"/>
                </a:lnTo>
                <a:lnTo>
                  <a:pt x="184550" y="634594"/>
                </a:lnTo>
                <a:lnTo>
                  <a:pt x="140406" y="614237"/>
                </a:lnTo>
                <a:lnTo>
                  <a:pt x="101555" y="591700"/>
                </a:lnTo>
                <a:lnTo>
                  <a:pt x="68397" y="567453"/>
                </a:lnTo>
                <a:lnTo>
                  <a:pt x="20756" y="515703"/>
                </a:lnTo>
                <a:lnTo>
                  <a:pt x="673" y="462742"/>
                </a:lnTo>
                <a:lnTo>
                  <a:pt x="0" y="422416"/>
                </a:lnTo>
                <a:lnTo>
                  <a:pt x="6126" y="384446"/>
                </a:lnTo>
                <a:lnTo>
                  <a:pt x="42130" y="319295"/>
                </a:lnTo>
                <a:lnTo>
                  <a:pt x="73685" y="293978"/>
                </a:lnTo>
                <a:lnTo>
                  <a:pt x="115392" y="274741"/>
                </a:lnTo>
                <a:lnTo>
                  <a:pt x="168090" y="262516"/>
                </a:lnTo>
                <a:lnTo>
                  <a:pt x="232616" y="258234"/>
                </a:lnTo>
                <a:lnTo>
                  <a:pt x="255235" y="258669"/>
                </a:lnTo>
                <a:lnTo>
                  <a:pt x="279106" y="259993"/>
                </a:lnTo>
                <a:lnTo>
                  <a:pt x="304256" y="262233"/>
                </a:lnTo>
                <a:lnTo>
                  <a:pt x="330708" y="265417"/>
                </a:lnTo>
                <a:lnTo>
                  <a:pt x="338289" y="266381"/>
                </a:lnTo>
                <a:lnTo>
                  <a:pt x="359468" y="268500"/>
                </a:lnTo>
                <a:lnTo>
                  <a:pt x="391901" y="270620"/>
                </a:lnTo>
                <a:lnTo>
                  <a:pt x="433243" y="271583"/>
                </a:lnTo>
                <a:lnTo>
                  <a:pt x="477569" y="270428"/>
                </a:lnTo>
                <a:lnTo>
                  <a:pt x="525682" y="266343"/>
                </a:lnTo>
                <a:lnTo>
                  <a:pt x="575705" y="258398"/>
                </a:lnTo>
                <a:lnTo>
                  <a:pt x="625763" y="245662"/>
                </a:lnTo>
                <a:lnTo>
                  <a:pt x="673981" y="227206"/>
                </a:lnTo>
                <a:lnTo>
                  <a:pt x="718483" y="202099"/>
                </a:lnTo>
                <a:lnTo>
                  <a:pt x="757393" y="169411"/>
                </a:lnTo>
                <a:lnTo>
                  <a:pt x="806755" y="122507"/>
                </a:lnTo>
                <a:lnTo>
                  <a:pt x="855084" y="83714"/>
                </a:lnTo>
                <a:lnTo>
                  <a:pt x="901986" y="52706"/>
                </a:lnTo>
                <a:lnTo>
                  <a:pt x="947068" y="29157"/>
                </a:lnTo>
                <a:lnTo>
                  <a:pt x="989937" y="12741"/>
                </a:lnTo>
                <a:lnTo>
                  <a:pt x="1030199" y="3130"/>
                </a:lnTo>
                <a:lnTo>
                  <a:pt x="1067461" y="0"/>
                </a:lnTo>
                <a:lnTo>
                  <a:pt x="1107015" y="4186"/>
                </a:lnTo>
                <a:lnTo>
                  <a:pt x="1169391" y="36088"/>
                </a:lnTo>
                <a:lnTo>
                  <a:pt x="1205011" y="91241"/>
                </a:lnTo>
                <a:lnTo>
                  <a:pt x="1218550" y="152957"/>
                </a:lnTo>
                <a:lnTo>
                  <a:pt x="1218296" y="185665"/>
                </a:lnTo>
                <a:lnTo>
                  <a:pt x="1204481" y="253505"/>
                </a:lnTo>
                <a:lnTo>
                  <a:pt x="1173905" y="322872"/>
                </a:lnTo>
                <a:lnTo>
                  <a:pt x="1152700" y="357488"/>
                </a:lnTo>
                <a:lnTo>
                  <a:pt x="1127746" y="391719"/>
                </a:lnTo>
                <a:lnTo>
                  <a:pt x="1099192" y="425308"/>
                </a:lnTo>
                <a:lnTo>
                  <a:pt x="1067185" y="458001"/>
                </a:lnTo>
                <a:lnTo>
                  <a:pt x="1031871" y="489540"/>
                </a:lnTo>
                <a:lnTo>
                  <a:pt x="993400" y="519672"/>
                </a:lnTo>
                <a:lnTo>
                  <a:pt x="951917" y="548139"/>
                </a:lnTo>
                <a:lnTo>
                  <a:pt x="907570" y="574686"/>
                </a:lnTo>
                <a:lnTo>
                  <a:pt x="860508" y="599058"/>
                </a:lnTo>
                <a:lnTo>
                  <a:pt x="810876" y="620999"/>
                </a:lnTo>
                <a:lnTo>
                  <a:pt x="758823" y="640253"/>
                </a:lnTo>
                <a:lnTo>
                  <a:pt x="704496" y="656564"/>
                </a:lnTo>
                <a:lnTo>
                  <a:pt x="648042" y="669677"/>
                </a:lnTo>
                <a:lnTo>
                  <a:pt x="602301" y="677558"/>
                </a:lnTo>
                <a:lnTo>
                  <a:pt x="557430" y="683031"/>
                </a:lnTo>
                <a:lnTo>
                  <a:pt x="513534" y="686222"/>
                </a:lnTo>
                <a:lnTo>
                  <a:pt x="470715" y="687258"/>
                </a:lnTo>
                <a:close/>
              </a:path>
            </a:pathLst>
          </a:custGeom>
          <a:solidFill>
            <a:srgbClr val="8FCEF9">
              <a:alpha val="60708"/>
            </a:srgbClr>
          </a:solidFill>
        </p:spPr>
        <p:txBody>
          <a:bodyPr wrap="square" lIns="0" tIns="0" rIns="0" bIns="0" rtlCol="0"/>
          <a:lstStyle/>
          <a:p>
            <a:endParaRPr/>
          </a:p>
        </p:txBody>
      </p:sp>
      <p:sp>
        <p:nvSpPr>
          <p:cNvPr id="14" name="object 6">
            <a:extLst>
              <a:ext uri="{FF2B5EF4-FFF2-40B4-BE49-F238E27FC236}">
                <a16:creationId xmlns:a16="http://schemas.microsoft.com/office/drawing/2014/main" id="{42748F9C-1AE8-71E1-C3CB-8E8678A4E494}"/>
              </a:ext>
            </a:extLst>
          </p:cNvPr>
          <p:cNvSpPr/>
          <p:nvPr/>
        </p:nvSpPr>
        <p:spPr>
          <a:xfrm>
            <a:off x="6304615" y="2937033"/>
            <a:ext cx="1218565" cy="687705"/>
          </a:xfrm>
          <a:custGeom>
            <a:avLst/>
            <a:gdLst/>
            <a:ahLst/>
            <a:cxnLst/>
            <a:rect l="l" t="t" r="r" b="b"/>
            <a:pathLst>
              <a:path w="1218565" h="687704">
                <a:moveTo>
                  <a:pt x="470715" y="687258"/>
                </a:moveTo>
                <a:lnTo>
                  <a:pt x="406086" y="684839"/>
                </a:lnTo>
                <a:lnTo>
                  <a:pt x="344756" y="677893"/>
                </a:lnTo>
                <a:lnTo>
                  <a:pt x="287125" y="666891"/>
                </a:lnTo>
                <a:lnTo>
                  <a:pt x="233590" y="652302"/>
                </a:lnTo>
                <a:lnTo>
                  <a:pt x="184550" y="634594"/>
                </a:lnTo>
                <a:lnTo>
                  <a:pt x="140406" y="614237"/>
                </a:lnTo>
                <a:lnTo>
                  <a:pt x="101555" y="591700"/>
                </a:lnTo>
                <a:lnTo>
                  <a:pt x="68397" y="567453"/>
                </a:lnTo>
                <a:lnTo>
                  <a:pt x="20756" y="515703"/>
                </a:lnTo>
                <a:lnTo>
                  <a:pt x="673" y="462742"/>
                </a:lnTo>
                <a:lnTo>
                  <a:pt x="0" y="422416"/>
                </a:lnTo>
                <a:lnTo>
                  <a:pt x="6126" y="384446"/>
                </a:lnTo>
                <a:lnTo>
                  <a:pt x="42130" y="319295"/>
                </a:lnTo>
                <a:lnTo>
                  <a:pt x="73685" y="293978"/>
                </a:lnTo>
                <a:lnTo>
                  <a:pt x="115392" y="274741"/>
                </a:lnTo>
                <a:lnTo>
                  <a:pt x="168090" y="262516"/>
                </a:lnTo>
                <a:lnTo>
                  <a:pt x="232616" y="258234"/>
                </a:lnTo>
                <a:lnTo>
                  <a:pt x="255235" y="258669"/>
                </a:lnTo>
                <a:lnTo>
                  <a:pt x="279106" y="259993"/>
                </a:lnTo>
                <a:lnTo>
                  <a:pt x="304255" y="262233"/>
                </a:lnTo>
                <a:lnTo>
                  <a:pt x="330708" y="265417"/>
                </a:lnTo>
                <a:lnTo>
                  <a:pt x="338289" y="266381"/>
                </a:lnTo>
                <a:lnTo>
                  <a:pt x="359468" y="268500"/>
                </a:lnTo>
                <a:lnTo>
                  <a:pt x="391902" y="270620"/>
                </a:lnTo>
                <a:lnTo>
                  <a:pt x="433244" y="271583"/>
                </a:lnTo>
                <a:lnTo>
                  <a:pt x="477570" y="270428"/>
                </a:lnTo>
                <a:lnTo>
                  <a:pt x="525682" y="266343"/>
                </a:lnTo>
                <a:lnTo>
                  <a:pt x="575705" y="258398"/>
                </a:lnTo>
                <a:lnTo>
                  <a:pt x="625763" y="245662"/>
                </a:lnTo>
                <a:lnTo>
                  <a:pt x="673981" y="227206"/>
                </a:lnTo>
                <a:lnTo>
                  <a:pt x="718483" y="202099"/>
                </a:lnTo>
                <a:lnTo>
                  <a:pt x="757393" y="169411"/>
                </a:lnTo>
                <a:lnTo>
                  <a:pt x="806755" y="122507"/>
                </a:lnTo>
                <a:lnTo>
                  <a:pt x="855084" y="83714"/>
                </a:lnTo>
                <a:lnTo>
                  <a:pt x="901986" y="52706"/>
                </a:lnTo>
                <a:lnTo>
                  <a:pt x="947068" y="29157"/>
                </a:lnTo>
                <a:lnTo>
                  <a:pt x="989937" y="12741"/>
                </a:lnTo>
                <a:lnTo>
                  <a:pt x="1030200" y="3130"/>
                </a:lnTo>
                <a:lnTo>
                  <a:pt x="1067462" y="0"/>
                </a:lnTo>
                <a:lnTo>
                  <a:pt x="1107015" y="4186"/>
                </a:lnTo>
                <a:lnTo>
                  <a:pt x="1169391" y="36088"/>
                </a:lnTo>
                <a:lnTo>
                  <a:pt x="1205011" y="91241"/>
                </a:lnTo>
                <a:lnTo>
                  <a:pt x="1218550" y="152957"/>
                </a:lnTo>
                <a:lnTo>
                  <a:pt x="1218296" y="185665"/>
                </a:lnTo>
                <a:lnTo>
                  <a:pt x="1204481" y="253505"/>
                </a:lnTo>
                <a:lnTo>
                  <a:pt x="1173905" y="322872"/>
                </a:lnTo>
                <a:lnTo>
                  <a:pt x="1152700" y="357488"/>
                </a:lnTo>
                <a:lnTo>
                  <a:pt x="1127746" y="391719"/>
                </a:lnTo>
                <a:lnTo>
                  <a:pt x="1099192" y="425308"/>
                </a:lnTo>
                <a:lnTo>
                  <a:pt x="1067185" y="458001"/>
                </a:lnTo>
                <a:lnTo>
                  <a:pt x="1031871" y="489540"/>
                </a:lnTo>
                <a:lnTo>
                  <a:pt x="993400" y="519672"/>
                </a:lnTo>
                <a:lnTo>
                  <a:pt x="951917" y="548139"/>
                </a:lnTo>
                <a:lnTo>
                  <a:pt x="907570" y="574686"/>
                </a:lnTo>
                <a:lnTo>
                  <a:pt x="860507" y="599058"/>
                </a:lnTo>
                <a:lnTo>
                  <a:pt x="810876" y="620999"/>
                </a:lnTo>
                <a:lnTo>
                  <a:pt x="758823" y="640253"/>
                </a:lnTo>
                <a:lnTo>
                  <a:pt x="704496" y="656564"/>
                </a:lnTo>
                <a:lnTo>
                  <a:pt x="648042" y="669677"/>
                </a:lnTo>
                <a:lnTo>
                  <a:pt x="602301" y="677558"/>
                </a:lnTo>
                <a:lnTo>
                  <a:pt x="557431" y="683031"/>
                </a:lnTo>
                <a:lnTo>
                  <a:pt x="513534" y="686222"/>
                </a:lnTo>
                <a:lnTo>
                  <a:pt x="470715" y="687258"/>
                </a:lnTo>
                <a:close/>
              </a:path>
            </a:pathLst>
          </a:custGeom>
          <a:solidFill>
            <a:srgbClr val="8FCEF9">
              <a:alpha val="60708"/>
            </a:srgbClr>
          </a:solidFill>
        </p:spPr>
        <p:txBody>
          <a:bodyPr wrap="square" lIns="0" tIns="0" rIns="0" bIns="0" rtlCol="0"/>
          <a:lstStyle/>
          <a:p>
            <a:endParaRPr/>
          </a:p>
        </p:txBody>
      </p:sp>
      <p:sp>
        <p:nvSpPr>
          <p:cNvPr id="15" name="object 10">
            <a:extLst>
              <a:ext uri="{FF2B5EF4-FFF2-40B4-BE49-F238E27FC236}">
                <a16:creationId xmlns:a16="http://schemas.microsoft.com/office/drawing/2014/main" id="{FCA8BD2A-9B56-2345-7497-77D29F75CD7F}"/>
              </a:ext>
            </a:extLst>
          </p:cNvPr>
          <p:cNvSpPr txBox="1"/>
          <p:nvPr/>
        </p:nvSpPr>
        <p:spPr>
          <a:xfrm>
            <a:off x="1305978" y="3015561"/>
            <a:ext cx="1902460" cy="1313180"/>
          </a:xfrm>
          <a:prstGeom prst="rect">
            <a:avLst/>
          </a:prstGeom>
        </p:spPr>
        <p:txBody>
          <a:bodyPr vert="horz" wrap="square" lIns="0" tIns="12700" rIns="0" bIns="0" rtlCol="0">
            <a:spAutoFit/>
          </a:bodyPr>
          <a:lstStyle/>
          <a:p>
            <a:pPr algn="ctr">
              <a:lnSpc>
                <a:spcPct val="100000"/>
              </a:lnSpc>
              <a:spcBef>
                <a:spcPts val="100"/>
              </a:spcBef>
            </a:pPr>
            <a:r>
              <a:rPr sz="4000" b="1" spc="-110" dirty="0">
                <a:solidFill>
                  <a:srgbClr val="06105C"/>
                </a:solidFill>
                <a:latin typeface="Verdana"/>
                <a:cs typeface="Verdana"/>
              </a:rPr>
              <a:t>04</a:t>
            </a:r>
            <a:endParaRPr sz="4000" dirty="0">
              <a:latin typeface="Verdana"/>
              <a:cs typeface="Verdana"/>
            </a:endParaRPr>
          </a:p>
          <a:p>
            <a:pPr algn="ctr">
              <a:lnSpc>
                <a:spcPct val="100000"/>
              </a:lnSpc>
              <a:spcBef>
                <a:spcPts val="1545"/>
              </a:spcBef>
            </a:pPr>
            <a:r>
              <a:rPr lang="en-IN" sz="1600" b="1" spc="-55" dirty="0">
                <a:solidFill>
                  <a:srgbClr val="06105C"/>
                </a:solidFill>
                <a:latin typeface="Verdana"/>
                <a:cs typeface="Verdana"/>
              </a:rPr>
              <a:t>Problem &amp; Motivation</a:t>
            </a:r>
            <a:endParaRPr sz="1600" dirty="0">
              <a:latin typeface="Verdana"/>
              <a:cs typeface="Verdana"/>
            </a:endParaRPr>
          </a:p>
        </p:txBody>
      </p:sp>
      <p:sp>
        <p:nvSpPr>
          <p:cNvPr id="16" name="object 12">
            <a:extLst>
              <a:ext uri="{FF2B5EF4-FFF2-40B4-BE49-F238E27FC236}">
                <a16:creationId xmlns:a16="http://schemas.microsoft.com/office/drawing/2014/main" id="{F36B7E2B-7889-BB94-0BEC-119533499E80}"/>
              </a:ext>
            </a:extLst>
          </p:cNvPr>
          <p:cNvSpPr txBox="1"/>
          <p:nvPr/>
        </p:nvSpPr>
        <p:spPr>
          <a:xfrm>
            <a:off x="3841490" y="3003629"/>
            <a:ext cx="1442085" cy="1334770"/>
          </a:xfrm>
          <a:prstGeom prst="rect">
            <a:avLst/>
          </a:prstGeom>
        </p:spPr>
        <p:txBody>
          <a:bodyPr vert="horz" wrap="square" lIns="0" tIns="12700" rIns="0" bIns="0" rtlCol="0">
            <a:spAutoFit/>
          </a:bodyPr>
          <a:lstStyle/>
          <a:p>
            <a:pPr algn="ctr">
              <a:lnSpc>
                <a:spcPct val="100000"/>
              </a:lnSpc>
              <a:spcBef>
                <a:spcPts val="100"/>
              </a:spcBef>
            </a:pPr>
            <a:r>
              <a:rPr sz="4000" b="1" spc="-300" dirty="0">
                <a:solidFill>
                  <a:srgbClr val="06105C"/>
                </a:solidFill>
                <a:latin typeface="Verdana"/>
                <a:cs typeface="Verdana"/>
              </a:rPr>
              <a:t>05</a:t>
            </a:r>
            <a:endParaRPr sz="4000">
              <a:latin typeface="Verdana"/>
              <a:cs typeface="Verdana"/>
            </a:endParaRPr>
          </a:p>
          <a:p>
            <a:pPr marL="12065" marR="5080" indent="-635" algn="ctr">
              <a:lnSpc>
                <a:spcPct val="101600"/>
              </a:lnSpc>
              <a:spcBef>
                <a:spcPts val="1605"/>
              </a:spcBef>
            </a:pPr>
            <a:r>
              <a:rPr sz="1600" b="1" spc="-60" dirty="0">
                <a:solidFill>
                  <a:srgbClr val="06105C"/>
                </a:solidFill>
                <a:latin typeface="Verdana"/>
                <a:cs typeface="Verdana"/>
              </a:rPr>
              <a:t>Existing </a:t>
            </a:r>
            <a:r>
              <a:rPr sz="1600" b="1" spc="-55" dirty="0">
                <a:solidFill>
                  <a:srgbClr val="06105C"/>
                </a:solidFill>
                <a:latin typeface="Verdana"/>
                <a:cs typeface="Verdana"/>
              </a:rPr>
              <a:t> </a:t>
            </a:r>
            <a:r>
              <a:rPr sz="1600" b="1" spc="-30" dirty="0">
                <a:solidFill>
                  <a:srgbClr val="06105C"/>
                </a:solidFill>
                <a:latin typeface="Verdana"/>
                <a:cs typeface="Verdana"/>
              </a:rPr>
              <a:t>Meth</a:t>
            </a:r>
            <a:r>
              <a:rPr sz="1600" b="1" spc="-45" dirty="0">
                <a:solidFill>
                  <a:srgbClr val="06105C"/>
                </a:solidFill>
                <a:latin typeface="Verdana"/>
                <a:cs typeface="Verdana"/>
              </a:rPr>
              <a:t>odology</a:t>
            </a:r>
            <a:endParaRPr sz="1600">
              <a:latin typeface="Verdana"/>
              <a:cs typeface="Verdana"/>
            </a:endParaRPr>
          </a:p>
        </p:txBody>
      </p:sp>
      <p:sp>
        <p:nvSpPr>
          <p:cNvPr id="17" name="object 14">
            <a:extLst>
              <a:ext uri="{FF2B5EF4-FFF2-40B4-BE49-F238E27FC236}">
                <a16:creationId xmlns:a16="http://schemas.microsoft.com/office/drawing/2014/main" id="{B4101B15-FDA5-E1AE-606E-CD2E9B3DEDC5}"/>
              </a:ext>
            </a:extLst>
          </p:cNvPr>
          <p:cNvSpPr txBox="1"/>
          <p:nvPr/>
        </p:nvSpPr>
        <p:spPr>
          <a:xfrm>
            <a:off x="6368627" y="3018893"/>
            <a:ext cx="1041400" cy="1318260"/>
          </a:xfrm>
          <a:prstGeom prst="rect">
            <a:avLst/>
          </a:prstGeom>
        </p:spPr>
        <p:txBody>
          <a:bodyPr vert="horz" wrap="square" lIns="0" tIns="12700" rIns="0" bIns="0" rtlCol="0">
            <a:spAutoFit/>
          </a:bodyPr>
          <a:lstStyle/>
          <a:p>
            <a:pPr algn="ctr">
              <a:lnSpc>
                <a:spcPct val="100000"/>
              </a:lnSpc>
              <a:spcBef>
                <a:spcPts val="100"/>
              </a:spcBef>
            </a:pPr>
            <a:r>
              <a:rPr sz="4000" b="1" spc="-215" dirty="0">
                <a:solidFill>
                  <a:srgbClr val="06105C"/>
                </a:solidFill>
                <a:latin typeface="Verdana"/>
                <a:cs typeface="Verdana"/>
              </a:rPr>
              <a:t>06</a:t>
            </a:r>
            <a:endParaRPr sz="4000">
              <a:latin typeface="Verdana"/>
              <a:cs typeface="Verdana"/>
            </a:endParaRPr>
          </a:p>
          <a:p>
            <a:pPr marL="12700" marR="5080" algn="ctr">
              <a:lnSpc>
                <a:spcPct val="101600"/>
              </a:lnSpc>
              <a:spcBef>
                <a:spcPts val="1475"/>
              </a:spcBef>
            </a:pPr>
            <a:r>
              <a:rPr sz="1600" b="1" spc="-20" dirty="0">
                <a:solidFill>
                  <a:srgbClr val="06105C"/>
                </a:solidFill>
                <a:latin typeface="Verdana"/>
                <a:cs typeface="Verdana"/>
              </a:rPr>
              <a:t>P</a:t>
            </a:r>
            <a:r>
              <a:rPr sz="1600" b="1" spc="-125" dirty="0">
                <a:solidFill>
                  <a:srgbClr val="06105C"/>
                </a:solidFill>
                <a:latin typeface="Verdana"/>
                <a:cs typeface="Verdana"/>
              </a:rPr>
              <a:t>r</a:t>
            </a:r>
            <a:r>
              <a:rPr sz="1600" b="1" spc="-45" dirty="0">
                <a:solidFill>
                  <a:srgbClr val="06105C"/>
                </a:solidFill>
                <a:latin typeface="Verdana"/>
                <a:cs typeface="Verdana"/>
              </a:rPr>
              <a:t>oposed  </a:t>
            </a:r>
            <a:r>
              <a:rPr sz="1600" b="1" spc="-35" dirty="0">
                <a:solidFill>
                  <a:srgbClr val="06105C"/>
                </a:solidFill>
                <a:latin typeface="Verdana"/>
                <a:cs typeface="Verdana"/>
              </a:rPr>
              <a:t>Model</a:t>
            </a:r>
            <a:endParaRPr sz="1600">
              <a:latin typeface="Verdana"/>
              <a:cs typeface="Verdana"/>
            </a:endParaRPr>
          </a:p>
        </p:txBody>
      </p:sp>
    </p:spTree>
    <p:extLst>
      <p:ext uri="{BB962C8B-B14F-4D97-AF65-F5344CB8AC3E}">
        <p14:creationId xmlns:p14="http://schemas.microsoft.com/office/powerpoint/2010/main" val="2801868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5"/>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LALR PARSING</a:t>
            </a:r>
            <a:endParaRPr/>
          </a:p>
        </p:txBody>
      </p:sp>
      <p:sp>
        <p:nvSpPr>
          <p:cNvPr id="395" name="Google Shape;395;p55"/>
          <p:cNvSpPr txBox="1"/>
          <p:nvPr/>
        </p:nvSpPr>
        <p:spPr>
          <a:xfrm>
            <a:off x="1020000" y="1298375"/>
            <a:ext cx="7284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396" name="Google Shape;396;p55"/>
          <p:cNvPicPr preferRelativeResize="0"/>
          <p:nvPr/>
        </p:nvPicPr>
        <p:blipFill rotWithShape="1">
          <a:blip r:embed="rId3">
            <a:alphaModFix/>
          </a:blip>
          <a:srcRect l="9082" r="11249" b="9584"/>
          <a:stretch/>
        </p:blipFill>
        <p:spPr>
          <a:xfrm>
            <a:off x="1316063" y="1057125"/>
            <a:ext cx="6692474" cy="3596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6"/>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LALR PARSING</a:t>
            </a:r>
            <a:endParaRPr/>
          </a:p>
        </p:txBody>
      </p:sp>
      <p:sp>
        <p:nvSpPr>
          <p:cNvPr id="403" name="Google Shape;403;p56"/>
          <p:cNvSpPr txBox="1"/>
          <p:nvPr/>
        </p:nvSpPr>
        <p:spPr>
          <a:xfrm>
            <a:off x="1020000" y="1298375"/>
            <a:ext cx="7284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404" name="Google Shape;404;p56"/>
          <p:cNvPicPr preferRelativeResize="0"/>
          <p:nvPr/>
        </p:nvPicPr>
        <p:blipFill>
          <a:blip r:embed="rId3">
            <a:alphaModFix/>
          </a:blip>
          <a:stretch>
            <a:fillRect/>
          </a:stretch>
        </p:blipFill>
        <p:spPr>
          <a:xfrm>
            <a:off x="1911562" y="991053"/>
            <a:ext cx="5864776" cy="3874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7"/>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Grammar Correction</a:t>
            </a:r>
            <a:endParaRPr/>
          </a:p>
        </p:txBody>
      </p:sp>
      <p:sp>
        <p:nvSpPr>
          <p:cNvPr id="411" name="Google Shape;411;p57"/>
          <p:cNvSpPr txBox="1"/>
          <p:nvPr/>
        </p:nvSpPr>
        <p:spPr>
          <a:xfrm>
            <a:off x="642450" y="1108850"/>
            <a:ext cx="74019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grammar is checked using Bidirectional Encoder Representations from Transformers (BERT) which is used on the data set of Lang-8 Corpus of Learner English.</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 A multi-headed language model is generated that uses BERT as encoder and decoder Transformer for grammar correction (excluding spelling correction) with Replace and Range Heads options.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Transformer is bidirectional and helps in understanding the context of the sentence.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multi-headed BERT gives a suggested correction. The correction is stored in final results along with probability which is given as: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412" name="Google Shape;412;p57"/>
          <p:cNvPicPr preferRelativeResize="0"/>
          <p:nvPr/>
        </p:nvPicPr>
        <p:blipFill>
          <a:blip r:embed="rId3">
            <a:alphaModFix/>
          </a:blip>
          <a:stretch>
            <a:fillRect/>
          </a:stretch>
        </p:blipFill>
        <p:spPr>
          <a:xfrm>
            <a:off x="2323850" y="4086223"/>
            <a:ext cx="4169700" cy="771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8"/>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pic>
        <p:nvPicPr>
          <p:cNvPr id="419" name="Google Shape;419;p58"/>
          <p:cNvPicPr preferRelativeResize="0"/>
          <p:nvPr/>
        </p:nvPicPr>
        <p:blipFill>
          <a:blip r:embed="rId3">
            <a:alphaModFix/>
          </a:blip>
          <a:stretch>
            <a:fillRect/>
          </a:stretch>
        </p:blipFill>
        <p:spPr>
          <a:xfrm>
            <a:off x="1198350" y="996375"/>
            <a:ext cx="1785276" cy="1438650"/>
          </a:xfrm>
          <a:prstGeom prst="rect">
            <a:avLst/>
          </a:prstGeom>
          <a:noFill/>
          <a:ln>
            <a:noFill/>
          </a:ln>
        </p:spPr>
      </p:pic>
      <p:pic>
        <p:nvPicPr>
          <p:cNvPr id="420" name="Google Shape;420;p58"/>
          <p:cNvPicPr preferRelativeResize="0"/>
          <p:nvPr/>
        </p:nvPicPr>
        <p:blipFill>
          <a:blip r:embed="rId4">
            <a:alphaModFix/>
          </a:blip>
          <a:stretch>
            <a:fillRect/>
          </a:stretch>
        </p:blipFill>
        <p:spPr>
          <a:xfrm>
            <a:off x="3835713" y="996375"/>
            <a:ext cx="1785294" cy="1438650"/>
          </a:xfrm>
          <a:prstGeom prst="rect">
            <a:avLst/>
          </a:prstGeom>
          <a:noFill/>
          <a:ln>
            <a:noFill/>
          </a:ln>
        </p:spPr>
      </p:pic>
      <p:pic>
        <p:nvPicPr>
          <p:cNvPr id="421" name="Google Shape;421;p58"/>
          <p:cNvPicPr preferRelativeResize="0"/>
          <p:nvPr/>
        </p:nvPicPr>
        <p:blipFill>
          <a:blip r:embed="rId5">
            <a:alphaModFix/>
          </a:blip>
          <a:stretch>
            <a:fillRect/>
          </a:stretch>
        </p:blipFill>
        <p:spPr>
          <a:xfrm>
            <a:off x="6473088" y="996375"/>
            <a:ext cx="1515519" cy="1438650"/>
          </a:xfrm>
          <a:prstGeom prst="rect">
            <a:avLst/>
          </a:prstGeom>
          <a:noFill/>
          <a:ln>
            <a:noFill/>
          </a:ln>
        </p:spPr>
      </p:pic>
      <p:sp>
        <p:nvSpPr>
          <p:cNvPr id="422" name="Google Shape;422;p58"/>
          <p:cNvSpPr/>
          <p:nvPr/>
        </p:nvSpPr>
        <p:spPr>
          <a:xfrm>
            <a:off x="3057725" y="1532400"/>
            <a:ext cx="609300" cy="366600"/>
          </a:xfrm>
          <a:prstGeom prst="rightArrow">
            <a:avLst>
              <a:gd name="adj1" fmla="val 50000"/>
              <a:gd name="adj2" fmla="val 50000"/>
            </a:avLst>
          </a:prstGeom>
          <a:solidFill>
            <a:srgbClr val="031723"/>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8"/>
          <p:cNvSpPr/>
          <p:nvPr/>
        </p:nvSpPr>
        <p:spPr>
          <a:xfrm>
            <a:off x="5789700" y="1483800"/>
            <a:ext cx="609300" cy="366600"/>
          </a:xfrm>
          <a:prstGeom prst="rightArrow">
            <a:avLst>
              <a:gd name="adj1" fmla="val 50000"/>
              <a:gd name="adj2" fmla="val 50000"/>
            </a:avLst>
          </a:prstGeom>
          <a:solidFill>
            <a:srgbClr val="031723"/>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 name="Google Shape;424;p58"/>
          <p:cNvPicPr preferRelativeResize="0"/>
          <p:nvPr/>
        </p:nvPicPr>
        <p:blipFill rotWithShape="1">
          <a:blip r:embed="rId6">
            <a:alphaModFix/>
          </a:blip>
          <a:srcRect l="15648" t="12217" r="12867" b="16709"/>
          <a:stretch/>
        </p:blipFill>
        <p:spPr>
          <a:xfrm>
            <a:off x="6634000" y="3271325"/>
            <a:ext cx="1224500" cy="1489850"/>
          </a:xfrm>
          <a:prstGeom prst="rect">
            <a:avLst/>
          </a:prstGeom>
          <a:noFill/>
          <a:ln>
            <a:noFill/>
          </a:ln>
        </p:spPr>
      </p:pic>
      <p:sp>
        <p:nvSpPr>
          <p:cNvPr id="425" name="Google Shape;425;p58"/>
          <p:cNvSpPr/>
          <p:nvPr/>
        </p:nvSpPr>
        <p:spPr>
          <a:xfrm>
            <a:off x="7062950" y="2526425"/>
            <a:ext cx="366600" cy="572700"/>
          </a:xfrm>
          <a:prstGeom prst="downArrow">
            <a:avLst>
              <a:gd name="adj1" fmla="val 50000"/>
              <a:gd name="adj2" fmla="val 50000"/>
            </a:avLst>
          </a:prstGeom>
          <a:solidFill>
            <a:srgbClr val="031723"/>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8"/>
          <p:cNvSpPr/>
          <p:nvPr/>
        </p:nvSpPr>
        <p:spPr>
          <a:xfrm>
            <a:off x="3890900" y="3721375"/>
            <a:ext cx="1653900" cy="801600"/>
          </a:xfrm>
          <a:prstGeom prst="rect">
            <a:avLst/>
          </a:prstGeom>
          <a:solidFill>
            <a:srgbClr val="FF0000"/>
          </a:solidFill>
          <a:ln w="38100" cap="flat" cmpd="sng">
            <a:solidFill>
              <a:srgbClr val="15212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NLP</a:t>
            </a:r>
            <a:br>
              <a:rPr lang="en" sz="2000" b="1"/>
            </a:br>
            <a:r>
              <a:rPr lang="en" sz="2000" b="1"/>
              <a:t>Model</a:t>
            </a:r>
            <a:endParaRPr/>
          </a:p>
        </p:txBody>
      </p:sp>
      <p:sp>
        <p:nvSpPr>
          <p:cNvPr id="427" name="Google Shape;427;p58"/>
          <p:cNvSpPr/>
          <p:nvPr/>
        </p:nvSpPr>
        <p:spPr>
          <a:xfrm>
            <a:off x="1329725" y="3721375"/>
            <a:ext cx="1653900" cy="801600"/>
          </a:xfrm>
          <a:prstGeom prst="rect">
            <a:avLst/>
          </a:prstGeom>
          <a:solidFill>
            <a:srgbClr val="00FF00"/>
          </a:solidFill>
          <a:ln w="38100" cap="flat" cmpd="sng">
            <a:solidFill>
              <a:srgbClr val="15212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Output</a:t>
            </a:r>
            <a:br>
              <a:rPr lang="en" sz="2000" b="1"/>
            </a:br>
            <a:r>
              <a:rPr lang="en" sz="2000" b="1"/>
              <a:t>Sentence</a:t>
            </a:r>
            <a:endParaRPr/>
          </a:p>
        </p:txBody>
      </p:sp>
      <p:sp>
        <p:nvSpPr>
          <p:cNvPr id="428" name="Google Shape;428;p58"/>
          <p:cNvSpPr/>
          <p:nvPr/>
        </p:nvSpPr>
        <p:spPr>
          <a:xfrm>
            <a:off x="5697200" y="3938750"/>
            <a:ext cx="661500" cy="366600"/>
          </a:xfrm>
          <a:prstGeom prst="leftArrow">
            <a:avLst>
              <a:gd name="adj1" fmla="val 50000"/>
              <a:gd name="adj2" fmla="val 50000"/>
            </a:avLst>
          </a:prstGeom>
          <a:solidFill>
            <a:srgbClr val="031723"/>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8"/>
          <p:cNvSpPr/>
          <p:nvPr/>
        </p:nvSpPr>
        <p:spPr>
          <a:xfrm>
            <a:off x="3106513" y="3938750"/>
            <a:ext cx="661500" cy="366600"/>
          </a:xfrm>
          <a:prstGeom prst="leftArrow">
            <a:avLst>
              <a:gd name="adj1" fmla="val 50000"/>
              <a:gd name="adj2" fmla="val 50000"/>
            </a:avLst>
          </a:prstGeom>
          <a:solidFill>
            <a:srgbClr val="031723"/>
          </a:solidFill>
          <a:ln w="9525" cap="flat" cmpd="sng">
            <a:solidFill>
              <a:srgbClr val="0317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8"/>
          <p:cNvSpPr txBox="1"/>
          <p:nvPr/>
        </p:nvSpPr>
        <p:spPr>
          <a:xfrm>
            <a:off x="6690850" y="3099125"/>
            <a:ext cx="10800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Walk</a:t>
            </a:r>
            <a:endParaRPr b="1">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9"/>
          <p:cNvSpPr txBox="1">
            <a:spLocks noGrp="1"/>
          </p:cNvSpPr>
          <p:nvPr>
            <p:ph type="title"/>
          </p:nvPr>
        </p:nvSpPr>
        <p:spPr>
          <a:xfrm>
            <a:off x="1058100" y="152400"/>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 Report</a:t>
            </a:r>
            <a:endParaRPr/>
          </a:p>
        </p:txBody>
      </p:sp>
      <p:pic>
        <p:nvPicPr>
          <p:cNvPr id="437" name="Google Shape;437;p59"/>
          <p:cNvPicPr preferRelativeResize="0"/>
          <p:nvPr/>
        </p:nvPicPr>
        <p:blipFill>
          <a:blip r:embed="rId3">
            <a:alphaModFix/>
          </a:blip>
          <a:stretch>
            <a:fillRect/>
          </a:stretch>
        </p:blipFill>
        <p:spPr>
          <a:xfrm>
            <a:off x="249050" y="872525"/>
            <a:ext cx="1790725" cy="3940925"/>
          </a:xfrm>
          <a:prstGeom prst="rect">
            <a:avLst/>
          </a:prstGeom>
          <a:noFill/>
          <a:ln>
            <a:noFill/>
          </a:ln>
        </p:spPr>
      </p:pic>
      <p:pic>
        <p:nvPicPr>
          <p:cNvPr id="438" name="Google Shape;438;p59"/>
          <p:cNvPicPr preferRelativeResize="0"/>
          <p:nvPr/>
        </p:nvPicPr>
        <p:blipFill>
          <a:blip r:embed="rId4">
            <a:alphaModFix/>
          </a:blip>
          <a:stretch>
            <a:fillRect/>
          </a:stretch>
        </p:blipFill>
        <p:spPr>
          <a:xfrm>
            <a:off x="2537825" y="872525"/>
            <a:ext cx="2102162" cy="3942975"/>
          </a:xfrm>
          <a:prstGeom prst="rect">
            <a:avLst/>
          </a:prstGeom>
          <a:noFill/>
          <a:ln>
            <a:noFill/>
          </a:ln>
        </p:spPr>
      </p:pic>
      <p:pic>
        <p:nvPicPr>
          <p:cNvPr id="439" name="Google Shape;439;p59"/>
          <p:cNvPicPr preferRelativeResize="0"/>
          <p:nvPr/>
        </p:nvPicPr>
        <p:blipFill>
          <a:blip r:embed="rId5">
            <a:alphaModFix/>
          </a:blip>
          <a:stretch>
            <a:fillRect/>
          </a:stretch>
        </p:blipFill>
        <p:spPr>
          <a:xfrm>
            <a:off x="4578125" y="981100"/>
            <a:ext cx="1836295" cy="3942976"/>
          </a:xfrm>
          <a:prstGeom prst="rect">
            <a:avLst/>
          </a:prstGeom>
          <a:noFill/>
          <a:ln>
            <a:noFill/>
          </a:ln>
        </p:spPr>
      </p:pic>
      <p:pic>
        <p:nvPicPr>
          <p:cNvPr id="440" name="Google Shape;440;p59"/>
          <p:cNvPicPr preferRelativeResize="0"/>
          <p:nvPr/>
        </p:nvPicPr>
        <p:blipFill>
          <a:blip r:embed="rId6">
            <a:alphaModFix/>
          </a:blip>
          <a:stretch>
            <a:fillRect/>
          </a:stretch>
        </p:blipFill>
        <p:spPr>
          <a:xfrm>
            <a:off x="6572575" y="1411163"/>
            <a:ext cx="2310150" cy="2321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4"/>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Modules</a:t>
            </a:r>
            <a:endParaRPr/>
          </a:p>
        </p:txBody>
      </p:sp>
      <p:pic>
        <p:nvPicPr>
          <p:cNvPr id="477" name="Google Shape;477;p64"/>
          <p:cNvPicPr preferRelativeResize="0"/>
          <p:nvPr/>
        </p:nvPicPr>
        <p:blipFill>
          <a:blip r:embed="rId3">
            <a:alphaModFix/>
          </a:blip>
          <a:stretch>
            <a:fillRect/>
          </a:stretch>
        </p:blipFill>
        <p:spPr>
          <a:xfrm>
            <a:off x="320837" y="2782475"/>
            <a:ext cx="2582700" cy="1168672"/>
          </a:xfrm>
          <a:prstGeom prst="rect">
            <a:avLst/>
          </a:prstGeom>
          <a:noFill/>
          <a:ln>
            <a:noFill/>
          </a:ln>
        </p:spPr>
      </p:pic>
      <p:sp>
        <p:nvSpPr>
          <p:cNvPr id="478" name="Google Shape;478;p64"/>
          <p:cNvSpPr txBox="1"/>
          <p:nvPr/>
        </p:nvSpPr>
        <p:spPr>
          <a:xfrm>
            <a:off x="320825" y="1772125"/>
            <a:ext cx="2582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accent1"/>
                </a:solidFill>
                <a:latin typeface="Montserrat"/>
                <a:ea typeface="Montserrat"/>
                <a:cs typeface="Montserrat"/>
                <a:sym typeface="Montserrat"/>
              </a:rPr>
              <a:t>Letter - Based Recognition</a:t>
            </a:r>
            <a:endParaRPr sz="2200" b="1">
              <a:solidFill>
                <a:schemeClr val="accent1"/>
              </a:solidFill>
              <a:latin typeface="Montserrat"/>
              <a:ea typeface="Montserrat"/>
              <a:cs typeface="Montserrat"/>
              <a:sym typeface="Montserrat"/>
            </a:endParaRPr>
          </a:p>
        </p:txBody>
      </p:sp>
      <p:sp>
        <p:nvSpPr>
          <p:cNvPr id="479" name="Google Shape;479;p64"/>
          <p:cNvSpPr txBox="1"/>
          <p:nvPr/>
        </p:nvSpPr>
        <p:spPr>
          <a:xfrm>
            <a:off x="3278638" y="1719200"/>
            <a:ext cx="2582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accent1"/>
                </a:solidFill>
                <a:latin typeface="Montserrat"/>
                <a:ea typeface="Montserrat"/>
                <a:cs typeface="Montserrat"/>
                <a:sym typeface="Montserrat"/>
              </a:rPr>
              <a:t>Word - Based Recognition</a:t>
            </a:r>
            <a:endParaRPr sz="2200" b="1">
              <a:solidFill>
                <a:schemeClr val="accent1"/>
              </a:solidFill>
              <a:latin typeface="Montserrat"/>
              <a:ea typeface="Montserrat"/>
              <a:cs typeface="Montserrat"/>
              <a:sym typeface="Montserrat"/>
            </a:endParaRPr>
          </a:p>
        </p:txBody>
      </p:sp>
      <p:sp>
        <p:nvSpPr>
          <p:cNvPr id="480" name="Google Shape;480;p64"/>
          <p:cNvSpPr txBox="1"/>
          <p:nvPr/>
        </p:nvSpPr>
        <p:spPr>
          <a:xfrm>
            <a:off x="6236425" y="1772125"/>
            <a:ext cx="2582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accent1"/>
                </a:solidFill>
                <a:latin typeface="Montserrat"/>
                <a:ea typeface="Montserrat"/>
                <a:cs typeface="Montserrat"/>
                <a:sym typeface="Montserrat"/>
              </a:rPr>
              <a:t>Sentence Formation</a:t>
            </a:r>
            <a:endParaRPr sz="2200" b="1">
              <a:solidFill>
                <a:schemeClr val="accent1"/>
              </a:solidFill>
              <a:latin typeface="Montserrat"/>
              <a:ea typeface="Montserrat"/>
              <a:cs typeface="Montserrat"/>
              <a:sym typeface="Montserrat"/>
            </a:endParaRPr>
          </a:p>
        </p:txBody>
      </p:sp>
      <p:pic>
        <p:nvPicPr>
          <p:cNvPr id="481" name="Google Shape;481;p64"/>
          <p:cNvPicPr preferRelativeResize="0"/>
          <p:nvPr/>
        </p:nvPicPr>
        <p:blipFill>
          <a:blip r:embed="rId4">
            <a:alphaModFix/>
          </a:blip>
          <a:stretch>
            <a:fillRect/>
          </a:stretch>
        </p:blipFill>
        <p:spPr>
          <a:xfrm>
            <a:off x="3385250" y="2679450"/>
            <a:ext cx="2369475" cy="1658626"/>
          </a:xfrm>
          <a:prstGeom prst="rect">
            <a:avLst/>
          </a:prstGeom>
          <a:noFill/>
          <a:ln>
            <a:noFill/>
          </a:ln>
        </p:spPr>
      </p:pic>
      <p:pic>
        <p:nvPicPr>
          <p:cNvPr id="482" name="Google Shape;482;p64"/>
          <p:cNvPicPr preferRelativeResize="0"/>
          <p:nvPr/>
        </p:nvPicPr>
        <p:blipFill rotWithShape="1">
          <a:blip r:embed="rId5">
            <a:alphaModFix/>
          </a:blip>
          <a:srcRect l="6117" t="8022" r="4445" b="14169"/>
          <a:stretch/>
        </p:blipFill>
        <p:spPr>
          <a:xfrm>
            <a:off x="6108713" y="2890425"/>
            <a:ext cx="2838159" cy="952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5"/>
          <p:cNvSpPr txBox="1">
            <a:spLocks noGrp="1"/>
          </p:cNvSpPr>
          <p:nvPr>
            <p:ph type="title"/>
          </p:nvPr>
        </p:nvSpPr>
        <p:spPr>
          <a:xfrm>
            <a:off x="5004125" y="1913600"/>
            <a:ext cx="3871500" cy="217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Letter Based Recognition</a:t>
            </a:r>
            <a:endParaRPr/>
          </a:p>
        </p:txBody>
      </p:sp>
      <p:pic>
        <p:nvPicPr>
          <p:cNvPr id="489" name="Google Shape;489;p65"/>
          <p:cNvPicPr preferRelativeResize="0"/>
          <p:nvPr/>
        </p:nvPicPr>
        <p:blipFill>
          <a:blip r:embed="rId3">
            <a:alphaModFix/>
          </a:blip>
          <a:stretch>
            <a:fillRect/>
          </a:stretch>
        </p:blipFill>
        <p:spPr>
          <a:xfrm>
            <a:off x="342350" y="1423824"/>
            <a:ext cx="4197950" cy="3150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6"/>
          <p:cNvSpPr txBox="1">
            <a:spLocks noGrp="1"/>
          </p:cNvSpPr>
          <p:nvPr>
            <p:ph type="subTitle" idx="1"/>
          </p:nvPr>
        </p:nvSpPr>
        <p:spPr>
          <a:xfrm>
            <a:off x="704550" y="1057125"/>
            <a:ext cx="5184600" cy="18165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Capture video from device webcam</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Used OpenCV to extract the frames</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Identified the hand using Hand Tracking Module</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Crop the hand area</a:t>
            </a:r>
            <a:endParaRPr sz="1700">
              <a:solidFill>
                <a:schemeClr val="accent1"/>
              </a:solidFill>
              <a:highlight>
                <a:srgbClr val="FFFFFF"/>
              </a:highlight>
            </a:endParaRPr>
          </a:p>
          <a:p>
            <a:pPr marL="914400" lvl="0" indent="0" algn="l" rtl="0">
              <a:lnSpc>
                <a:spcPct val="100000"/>
              </a:lnSpc>
              <a:spcBef>
                <a:spcPts val="0"/>
              </a:spcBef>
              <a:spcAft>
                <a:spcPts val="0"/>
              </a:spcAft>
              <a:buNone/>
            </a:pPr>
            <a:endParaRPr sz="1800" b="1">
              <a:solidFill>
                <a:srgbClr val="000000"/>
              </a:solidFill>
              <a:highlight>
                <a:srgbClr val="FFFFFF"/>
              </a:highlight>
              <a:latin typeface="Arial"/>
              <a:ea typeface="Arial"/>
              <a:cs typeface="Arial"/>
              <a:sym typeface="Arial"/>
            </a:endParaRPr>
          </a:p>
          <a:p>
            <a:pPr marL="457200" lvl="0" indent="0" algn="ctr" rtl="0">
              <a:lnSpc>
                <a:spcPct val="100000"/>
              </a:lnSpc>
              <a:spcBef>
                <a:spcPts val="0"/>
              </a:spcBef>
              <a:spcAft>
                <a:spcPts val="0"/>
              </a:spcAft>
              <a:buNone/>
            </a:pPr>
            <a:endParaRPr sz="1200">
              <a:solidFill>
                <a:schemeClr val="accent1"/>
              </a:solidFill>
            </a:endParaRPr>
          </a:p>
        </p:txBody>
      </p:sp>
      <p:sp>
        <p:nvSpPr>
          <p:cNvPr id="496" name="Google Shape;496;p66"/>
          <p:cNvSpPr txBox="1">
            <a:spLocks noGrp="1"/>
          </p:cNvSpPr>
          <p:nvPr>
            <p:ph type="title"/>
          </p:nvPr>
        </p:nvSpPr>
        <p:spPr>
          <a:xfrm>
            <a:off x="1277925" y="635713"/>
            <a:ext cx="749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Capturing and Preprocessing</a:t>
            </a:r>
            <a:endParaRPr/>
          </a:p>
        </p:txBody>
      </p:sp>
      <p:sp>
        <p:nvSpPr>
          <p:cNvPr id="497" name="Google Shape;497;p66"/>
          <p:cNvSpPr txBox="1">
            <a:spLocks noGrp="1"/>
          </p:cNvSpPr>
          <p:nvPr>
            <p:ph type="subTitle" idx="1"/>
          </p:nvPr>
        </p:nvSpPr>
        <p:spPr>
          <a:xfrm>
            <a:off x="4041325" y="3284225"/>
            <a:ext cx="5102700" cy="14823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Identify the features of the hand</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Includes fingertips and joints</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Considers the orientation of the marked points</a:t>
            </a:r>
            <a:endParaRPr sz="1700">
              <a:solidFill>
                <a:schemeClr val="accent1"/>
              </a:solidFill>
              <a:highlight>
                <a:srgbClr val="FFFFFF"/>
              </a:highlight>
            </a:endParaRPr>
          </a:p>
          <a:p>
            <a:pPr marL="914400" lvl="0" indent="0" algn="l" rtl="0">
              <a:lnSpc>
                <a:spcPct val="100000"/>
              </a:lnSpc>
              <a:spcBef>
                <a:spcPts val="0"/>
              </a:spcBef>
              <a:spcAft>
                <a:spcPts val="0"/>
              </a:spcAft>
              <a:buNone/>
            </a:pPr>
            <a:endParaRPr sz="1800" b="1">
              <a:solidFill>
                <a:srgbClr val="000000"/>
              </a:solidFill>
              <a:highlight>
                <a:srgbClr val="FFFFFF"/>
              </a:highlight>
              <a:latin typeface="Arial"/>
              <a:ea typeface="Arial"/>
              <a:cs typeface="Arial"/>
              <a:sym typeface="Arial"/>
            </a:endParaRPr>
          </a:p>
          <a:p>
            <a:pPr marL="457200" lvl="0" indent="0" algn="ctr" rtl="0">
              <a:lnSpc>
                <a:spcPct val="100000"/>
              </a:lnSpc>
              <a:spcBef>
                <a:spcPts val="0"/>
              </a:spcBef>
              <a:spcAft>
                <a:spcPts val="0"/>
              </a:spcAft>
              <a:buNone/>
            </a:pPr>
            <a:endParaRPr sz="1200">
              <a:solidFill>
                <a:schemeClr val="accent1"/>
              </a:solidFill>
            </a:endParaRPr>
          </a:p>
        </p:txBody>
      </p:sp>
      <p:sp>
        <p:nvSpPr>
          <p:cNvPr id="498" name="Google Shape;498;p66"/>
          <p:cNvSpPr txBox="1">
            <a:spLocks noGrp="1"/>
          </p:cNvSpPr>
          <p:nvPr>
            <p:ph type="title"/>
          </p:nvPr>
        </p:nvSpPr>
        <p:spPr>
          <a:xfrm>
            <a:off x="4041325" y="2873600"/>
            <a:ext cx="619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Marking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7"/>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 - Modules</a:t>
            </a:r>
            <a:endParaRPr/>
          </a:p>
        </p:txBody>
      </p:sp>
      <p:sp>
        <p:nvSpPr>
          <p:cNvPr id="505" name="Google Shape;505;p67"/>
          <p:cNvSpPr txBox="1"/>
          <p:nvPr/>
        </p:nvSpPr>
        <p:spPr>
          <a:xfrm>
            <a:off x="364300" y="1616825"/>
            <a:ext cx="2582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accent1"/>
                </a:solidFill>
                <a:latin typeface="Montserrat"/>
                <a:ea typeface="Montserrat"/>
                <a:cs typeface="Montserrat"/>
                <a:sym typeface="Montserrat"/>
              </a:rPr>
              <a:t>Data Collection.py</a:t>
            </a:r>
            <a:endParaRPr sz="2200" b="1">
              <a:solidFill>
                <a:schemeClr val="accent1"/>
              </a:solidFill>
              <a:latin typeface="Montserrat"/>
              <a:ea typeface="Montserrat"/>
              <a:cs typeface="Montserrat"/>
              <a:sym typeface="Montserrat"/>
            </a:endParaRPr>
          </a:p>
        </p:txBody>
      </p:sp>
      <p:sp>
        <p:nvSpPr>
          <p:cNvPr id="506" name="Google Shape;506;p67"/>
          <p:cNvSpPr txBox="1"/>
          <p:nvPr/>
        </p:nvSpPr>
        <p:spPr>
          <a:xfrm>
            <a:off x="3452363" y="1646775"/>
            <a:ext cx="2582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accent1"/>
                </a:solidFill>
                <a:latin typeface="Montserrat"/>
                <a:ea typeface="Montserrat"/>
                <a:cs typeface="Montserrat"/>
                <a:sym typeface="Montserrat"/>
              </a:rPr>
              <a:t>Train.py</a:t>
            </a:r>
            <a:endParaRPr sz="2200" b="1">
              <a:solidFill>
                <a:schemeClr val="accent1"/>
              </a:solidFill>
              <a:latin typeface="Montserrat"/>
              <a:ea typeface="Montserrat"/>
              <a:cs typeface="Montserrat"/>
              <a:sym typeface="Montserrat"/>
            </a:endParaRPr>
          </a:p>
        </p:txBody>
      </p:sp>
      <p:sp>
        <p:nvSpPr>
          <p:cNvPr id="507" name="Google Shape;507;p67"/>
          <p:cNvSpPr txBox="1"/>
          <p:nvPr/>
        </p:nvSpPr>
        <p:spPr>
          <a:xfrm>
            <a:off x="6320700" y="1646775"/>
            <a:ext cx="2582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accent1"/>
                </a:solidFill>
                <a:latin typeface="Montserrat"/>
                <a:ea typeface="Montserrat"/>
                <a:cs typeface="Montserrat"/>
                <a:sym typeface="Montserrat"/>
              </a:rPr>
              <a:t>Recognize.py</a:t>
            </a:r>
            <a:endParaRPr sz="2200" b="1">
              <a:solidFill>
                <a:schemeClr val="accent1"/>
              </a:solidFill>
              <a:latin typeface="Montserrat"/>
              <a:ea typeface="Montserrat"/>
              <a:cs typeface="Montserrat"/>
              <a:sym typeface="Montserrat"/>
            </a:endParaRPr>
          </a:p>
        </p:txBody>
      </p:sp>
      <p:pic>
        <p:nvPicPr>
          <p:cNvPr id="508" name="Google Shape;508;p67"/>
          <p:cNvPicPr preferRelativeResize="0"/>
          <p:nvPr/>
        </p:nvPicPr>
        <p:blipFill>
          <a:blip r:embed="rId3">
            <a:alphaModFix/>
          </a:blip>
          <a:stretch>
            <a:fillRect/>
          </a:stretch>
        </p:blipFill>
        <p:spPr>
          <a:xfrm>
            <a:off x="408274" y="2585488"/>
            <a:ext cx="2494751" cy="1665225"/>
          </a:xfrm>
          <a:prstGeom prst="rect">
            <a:avLst/>
          </a:prstGeom>
          <a:noFill/>
          <a:ln>
            <a:noFill/>
          </a:ln>
        </p:spPr>
      </p:pic>
      <p:pic>
        <p:nvPicPr>
          <p:cNvPr id="509" name="Google Shape;509;p67"/>
          <p:cNvPicPr preferRelativeResize="0"/>
          <p:nvPr/>
        </p:nvPicPr>
        <p:blipFill>
          <a:blip r:embed="rId4">
            <a:alphaModFix/>
          </a:blip>
          <a:stretch>
            <a:fillRect/>
          </a:stretch>
        </p:blipFill>
        <p:spPr>
          <a:xfrm>
            <a:off x="3368463" y="2608588"/>
            <a:ext cx="2878275" cy="1619025"/>
          </a:xfrm>
          <a:prstGeom prst="rect">
            <a:avLst/>
          </a:prstGeom>
          <a:noFill/>
          <a:ln>
            <a:noFill/>
          </a:ln>
        </p:spPr>
      </p:pic>
      <p:pic>
        <p:nvPicPr>
          <p:cNvPr id="510" name="Google Shape;510;p67"/>
          <p:cNvPicPr preferRelativeResize="0"/>
          <p:nvPr/>
        </p:nvPicPr>
        <p:blipFill>
          <a:blip r:embed="rId5">
            <a:alphaModFix/>
          </a:blip>
          <a:stretch>
            <a:fillRect/>
          </a:stretch>
        </p:blipFill>
        <p:spPr>
          <a:xfrm>
            <a:off x="6896325" y="2442749"/>
            <a:ext cx="1431450" cy="1950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68"/>
          <p:cNvSpPr txBox="1">
            <a:spLocks noGrp="1"/>
          </p:cNvSpPr>
          <p:nvPr>
            <p:ph type="title"/>
          </p:nvPr>
        </p:nvSpPr>
        <p:spPr>
          <a:xfrm>
            <a:off x="710266" y="1154375"/>
            <a:ext cx="472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a:t>
            </a:r>
            <a:endParaRPr/>
          </a:p>
        </p:txBody>
      </p:sp>
      <p:sp>
        <p:nvSpPr>
          <p:cNvPr id="517" name="Google Shape;517;p68"/>
          <p:cNvSpPr txBox="1">
            <a:spLocks noGrp="1"/>
          </p:cNvSpPr>
          <p:nvPr>
            <p:ph type="subTitle" idx="1"/>
          </p:nvPr>
        </p:nvSpPr>
        <p:spPr>
          <a:xfrm>
            <a:off x="412800" y="1575775"/>
            <a:ext cx="5098200" cy="32004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ASL Alphabet is used as dataset in our model.</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CNN algorithm is applied</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Hand Tracking Module is used to map the features</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highlight>
                  <a:schemeClr val="lt1"/>
                </a:highlight>
              </a:rPr>
              <a:t>Ability to add custom letters</a:t>
            </a:r>
            <a:endParaRPr sz="1700">
              <a:highlight>
                <a:schemeClr val="lt1"/>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For custom letters, create images data and use it for training.</a:t>
            </a:r>
            <a:endParaRPr sz="1700">
              <a:solidFill>
                <a:schemeClr val="accent1"/>
              </a:solidFill>
              <a:highlight>
                <a:srgbClr val="FFFFFF"/>
              </a:highlight>
            </a:endParaRPr>
          </a:p>
        </p:txBody>
      </p:sp>
      <p:pic>
        <p:nvPicPr>
          <p:cNvPr id="518" name="Google Shape;518;p68"/>
          <p:cNvPicPr preferRelativeResize="0"/>
          <p:nvPr/>
        </p:nvPicPr>
        <p:blipFill>
          <a:blip r:embed="rId3">
            <a:alphaModFix/>
          </a:blip>
          <a:stretch>
            <a:fillRect/>
          </a:stretch>
        </p:blipFill>
        <p:spPr>
          <a:xfrm>
            <a:off x="5710675" y="300700"/>
            <a:ext cx="3142775" cy="2280049"/>
          </a:xfrm>
          <a:prstGeom prst="rect">
            <a:avLst/>
          </a:prstGeom>
          <a:noFill/>
          <a:ln>
            <a:noFill/>
          </a:ln>
        </p:spPr>
      </p:pic>
      <p:pic>
        <p:nvPicPr>
          <p:cNvPr id="519" name="Google Shape;519;p68"/>
          <p:cNvPicPr preferRelativeResize="0"/>
          <p:nvPr/>
        </p:nvPicPr>
        <p:blipFill>
          <a:blip r:embed="rId4">
            <a:alphaModFix/>
          </a:blip>
          <a:stretch>
            <a:fillRect/>
          </a:stretch>
        </p:blipFill>
        <p:spPr>
          <a:xfrm>
            <a:off x="5511000" y="2730025"/>
            <a:ext cx="1914675" cy="2115925"/>
          </a:xfrm>
          <a:prstGeom prst="rect">
            <a:avLst/>
          </a:prstGeom>
          <a:noFill/>
          <a:ln>
            <a:noFill/>
          </a:ln>
        </p:spPr>
      </p:pic>
      <p:pic>
        <p:nvPicPr>
          <p:cNvPr id="520" name="Google Shape;520;p68"/>
          <p:cNvPicPr preferRelativeResize="0"/>
          <p:nvPr/>
        </p:nvPicPr>
        <p:blipFill>
          <a:blip r:embed="rId5">
            <a:alphaModFix/>
          </a:blip>
          <a:stretch>
            <a:fillRect/>
          </a:stretch>
        </p:blipFill>
        <p:spPr>
          <a:xfrm>
            <a:off x="7485050" y="2895249"/>
            <a:ext cx="1431450" cy="1950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B68F4-7C6D-5BC1-299D-6FBBD9B60B4D}"/>
              </a:ext>
            </a:extLst>
          </p:cNvPr>
          <p:cNvSpPr>
            <a:spLocks noGrp="1"/>
          </p:cNvSpPr>
          <p:nvPr>
            <p:ph type="ctrTitle"/>
          </p:nvPr>
        </p:nvSpPr>
        <p:spPr>
          <a:xfrm>
            <a:off x="685800" y="285751"/>
            <a:ext cx="7772400" cy="838200"/>
          </a:xfrm>
        </p:spPr>
        <p:txBody>
          <a:bodyPr/>
          <a:lstStyle/>
          <a:p>
            <a:r>
              <a:rPr lang="en-IN" dirty="0"/>
              <a:t>Introduction</a:t>
            </a:r>
          </a:p>
        </p:txBody>
      </p:sp>
      <p:sp>
        <p:nvSpPr>
          <p:cNvPr id="3" name="Subtitle 2">
            <a:extLst>
              <a:ext uri="{FF2B5EF4-FFF2-40B4-BE49-F238E27FC236}">
                <a16:creationId xmlns:a16="http://schemas.microsoft.com/office/drawing/2014/main" id="{D16E4BE0-7C03-B1F2-9333-3458B7D60206}"/>
              </a:ext>
            </a:extLst>
          </p:cNvPr>
          <p:cNvSpPr>
            <a:spLocks noGrp="1"/>
          </p:cNvSpPr>
          <p:nvPr>
            <p:ph type="subTitle" idx="4"/>
          </p:nvPr>
        </p:nvSpPr>
        <p:spPr>
          <a:xfrm>
            <a:off x="685800" y="1352550"/>
            <a:ext cx="7086600" cy="3024739"/>
          </a:xfrm>
        </p:spPr>
        <p:txBody>
          <a:bodyPr/>
          <a:lstStyle/>
          <a:p>
            <a:pPr algn="just">
              <a:lnSpc>
                <a:spcPct val="106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study and thesis explore the possibility of using artificial intelligence to enhance hearing and deaf people's communication. Like all other sign languages, Flemish sign language has its own vocabulary and syntax and is recognised by the government. Moreover, about 6000 Flemish people speak it as their mother tongue.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However, since so few people in the world are normally able to understand sign language, it can be challenging for hearing and deaf people to hold even basic conversations. In this way, the research tackles a problem that is extremely current and for which technology, like artificial intelligence, may be able to provide (part of) a solution.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3657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9"/>
          <p:cNvSpPr txBox="1">
            <a:spLocks noGrp="1"/>
          </p:cNvSpPr>
          <p:nvPr>
            <p:ph type="subTitle" idx="1"/>
          </p:nvPr>
        </p:nvSpPr>
        <p:spPr>
          <a:xfrm>
            <a:off x="704550" y="1208400"/>
            <a:ext cx="6589200" cy="14823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Effective in reducing the number of parameters</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Retains the 2D spatial form of images.</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Scanning the complete feature matrix and carry out the dimensionality reduction</a:t>
            </a:r>
            <a:endParaRPr sz="1700">
              <a:solidFill>
                <a:schemeClr val="accent1"/>
              </a:solidFill>
              <a:highlight>
                <a:srgbClr val="FFFFFF"/>
              </a:highlight>
            </a:endParaRPr>
          </a:p>
          <a:p>
            <a:pPr marL="457200" lvl="0" indent="0" algn="ctr" rtl="0">
              <a:lnSpc>
                <a:spcPct val="100000"/>
              </a:lnSpc>
              <a:spcBef>
                <a:spcPts val="0"/>
              </a:spcBef>
              <a:spcAft>
                <a:spcPts val="0"/>
              </a:spcAft>
              <a:buNone/>
            </a:pPr>
            <a:endParaRPr sz="1200">
              <a:solidFill>
                <a:schemeClr val="accent1"/>
              </a:solidFill>
            </a:endParaRPr>
          </a:p>
        </p:txBody>
      </p:sp>
      <p:sp>
        <p:nvSpPr>
          <p:cNvPr id="527" name="Google Shape;527;p69"/>
          <p:cNvSpPr txBox="1">
            <a:spLocks noGrp="1"/>
          </p:cNvSpPr>
          <p:nvPr>
            <p:ph type="title"/>
          </p:nvPr>
        </p:nvSpPr>
        <p:spPr>
          <a:xfrm>
            <a:off x="1277925" y="786988"/>
            <a:ext cx="749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CNN?</a:t>
            </a:r>
            <a:endParaRPr/>
          </a:p>
        </p:txBody>
      </p:sp>
      <p:pic>
        <p:nvPicPr>
          <p:cNvPr id="528" name="Google Shape;528;p69"/>
          <p:cNvPicPr preferRelativeResize="0"/>
          <p:nvPr/>
        </p:nvPicPr>
        <p:blipFill>
          <a:blip r:embed="rId3">
            <a:alphaModFix/>
          </a:blip>
          <a:stretch>
            <a:fillRect/>
          </a:stretch>
        </p:blipFill>
        <p:spPr>
          <a:xfrm>
            <a:off x="2591973" y="2820275"/>
            <a:ext cx="5731400" cy="1865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4" name="Google Shape;534;p70"/>
          <p:cNvSpPr txBox="1">
            <a:spLocks noGrp="1"/>
          </p:cNvSpPr>
          <p:nvPr>
            <p:ph type="title"/>
          </p:nvPr>
        </p:nvSpPr>
        <p:spPr>
          <a:xfrm>
            <a:off x="1277925" y="484425"/>
            <a:ext cx="688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Layer CNN</a:t>
            </a:r>
            <a:endParaRPr/>
          </a:p>
        </p:txBody>
      </p:sp>
      <p:pic>
        <p:nvPicPr>
          <p:cNvPr id="535" name="Google Shape;535;p70"/>
          <p:cNvPicPr preferRelativeResize="0"/>
          <p:nvPr/>
        </p:nvPicPr>
        <p:blipFill rotWithShape="1">
          <a:blip r:embed="rId3">
            <a:alphaModFix/>
          </a:blip>
          <a:srcRect r="2391"/>
          <a:stretch/>
        </p:blipFill>
        <p:spPr>
          <a:xfrm>
            <a:off x="293875" y="1653250"/>
            <a:ext cx="5292650" cy="2949950"/>
          </a:xfrm>
          <a:prstGeom prst="rect">
            <a:avLst/>
          </a:prstGeom>
          <a:noFill/>
          <a:ln>
            <a:noFill/>
          </a:ln>
        </p:spPr>
      </p:pic>
      <p:pic>
        <p:nvPicPr>
          <p:cNvPr id="536" name="Google Shape;536;p70"/>
          <p:cNvPicPr preferRelativeResize="0"/>
          <p:nvPr/>
        </p:nvPicPr>
        <p:blipFill>
          <a:blip r:embed="rId4">
            <a:alphaModFix/>
          </a:blip>
          <a:stretch>
            <a:fillRect/>
          </a:stretch>
        </p:blipFill>
        <p:spPr>
          <a:xfrm>
            <a:off x="5850950" y="939375"/>
            <a:ext cx="2881300" cy="2351141"/>
          </a:xfrm>
          <a:prstGeom prst="rect">
            <a:avLst/>
          </a:prstGeom>
          <a:noFill/>
          <a:ln>
            <a:noFill/>
          </a:ln>
        </p:spPr>
      </p:pic>
      <p:pic>
        <p:nvPicPr>
          <p:cNvPr id="537" name="Google Shape;537;p70"/>
          <p:cNvPicPr preferRelativeResize="0"/>
          <p:nvPr/>
        </p:nvPicPr>
        <p:blipFill rotWithShape="1">
          <a:blip r:embed="rId5">
            <a:alphaModFix/>
          </a:blip>
          <a:srcRect r="33168"/>
          <a:stretch/>
        </p:blipFill>
        <p:spPr>
          <a:xfrm>
            <a:off x="5706013" y="3790875"/>
            <a:ext cx="3171175" cy="952775"/>
          </a:xfrm>
          <a:prstGeom prst="rect">
            <a:avLst/>
          </a:prstGeom>
          <a:noFill/>
          <a:ln>
            <a:noFill/>
          </a:ln>
        </p:spPr>
      </p:pic>
      <p:sp>
        <p:nvSpPr>
          <p:cNvPr id="538" name="Google Shape;538;p70"/>
          <p:cNvSpPr txBox="1"/>
          <p:nvPr/>
        </p:nvSpPr>
        <p:spPr>
          <a:xfrm>
            <a:off x="293875" y="1253050"/>
            <a:ext cx="250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Montserrat"/>
                <a:ea typeface="Montserrat"/>
                <a:cs typeface="Montserrat"/>
                <a:sym typeface="Montserrat"/>
              </a:rPr>
              <a:t>3 Layer CNN Code:</a:t>
            </a:r>
            <a:endParaRPr sz="1600" b="1">
              <a:solidFill>
                <a:schemeClr val="accent1"/>
              </a:solidFill>
              <a:latin typeface="Montserrat"/>
              <a:ea typeface="Montserrat"/>
              <a:cs typeface="Montserrat"/>
              <a:sym typeface="Montserrat"/>
            </a:endParaRPr>
          </a:p>
        </p:txBody>
      </p:sp>
      <p:sp>
        <p:nvSpPr>
          <p:cNvPr id="539" name="Google Shape;539;p70"/>
          <p:cNvSpPr txBox="1"/>
          <p:nvPr/>
        </p:nvSpPr>
        <p:spPr>
          <a:xfrm>
            <a:off x="5764500" y="430400"/>
            <a:ext cx="250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Montserrat"/>
                <a:ea typeface="Montserrat"/>
                <a:cs typeface="Montserrat"/>
                <a:sym typeface="Montserrat"/>
              </a:rPr>
              <a:t>Epochs Result:</a:t>
            </a:r>
            <a:endParaRPr sz="1600" b="1">
              <a:solidFill>
                <a:schemeClr val="accent1"/>
              </a:solidFill>
              <a:latin typeface="Montserrat"/>
              <a:ea typeface="Montserrat"/>
              <a:cs typeface="Montserrat"/>
              <a:sym typeface="Montserrat"/>
            </a:endParaRPr>
          </a:p>
        </p:txBody>
      </p:sp>
      <p:sp>
        <p:nvSpPr>
          <p:cNvPr id="540" name="Google Shape;540;p70"/>
          <p:cNvSpPr txBox="1"/>
          <p:nvPr/>
        </p:nvSpPr>
        <p:spPr>
          <a:xfrm>
            <a:off x="5850950" y="3422450"/>
            <a:ext cx="250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Montserrat"/>
                <a:ea typeface="Montserrat"/>
                <a:cs typeface="Montserrat"/>
                <a:sym typeface="Montserrat"/>
              </a:rPr>
              <a:t>Accuracy:</a:t>
            </a:r>
            <a:endParaRPr sz="1600" b="1">
              <a:solidFill>
                <a:schemeClr val="accen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Google Shape;546;p71"/>
          <p:cNvSpPr txBox="1">
            <a:spLocks noGrp="1"/>
          </p:cNvSpPr>
          <p:nvPr>
            <p:ph type="title"/>
          </p:nvPr>
        </p:nvSpPr>
        <p:spPr>
          <a:xfrm>
            <a:off x="1277925" y="484425"/>
            <a:ext cx="688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Layer CNN</a:t>
            </a:r>
            <a:endParaRPr/>
          </a:p>
        </p:txBody>
      </p:sp>
      <p:pic>
        <p:nvPicPr>
          <p:cNvPr id="547" name="Google Shape;547;p71"/>
          <p:cNvPicPr preferRelativeResize="0"/>
          <p:nvPr/>
        </p:nvPicPr>
        <p:blipFill>
          <a:blip r:embed="rId3">
            <a:alphaModFix/>
          </a:blip>
          <a:stretch>
            <a:fillRect/>
          </a:stretch>
        </p:blipFill>
        <p:spPr>
          <a:xfrm>
            <a:off x="134175" y="1682775"/>
            <a:ext cx="5506374" cy="3005900"/>
          </a:xfrm>
          <a:prstGeom prst="rect">
            <a:avLst/>
          </a:prstGeom>
          <a:noFill/>
          <a:ln>
            <a:noFill/>
          </a:ln>
        </p:spPr>
      </p:pic>
      <p:pic>
        <p:nvPicPr>
          <p:cNvPr id="548" name="Google Shape;548;p71"/>
          <p:cNvPicPr preferRelativeResize="0"/>
          <p:nvPr/>
        </p:nvPicPr>
        <p:blipFill>
          <a:blip r:embed="rId4">
            <a:alphaModFix/>
          </a:blip>
          <a:stretch>
            <a:fillRect/>
          </a:stretch>
        </p:blipFill>
        <p:spPr>
          <a:xfrm>
            <a:off x="5850950" y="1219225"/>
            <a:ext cx="3091700" cy="1918567"/>
          </a:xfrm>
          <a:prstGeom prst="rect">
            <a:avLst/>
          </a:prstGeom>
          <a:noFill/>
          <a:ln>
            <a:noFill/>
          </a:ln>
        </p:spPr>
      </p:pic>
      <p:pic>
        <p:nvPicPr>
          <p:cNvPr id="549" name="Google Shape;549;p71"/>
          <p:cNvPicPr preferRelativeResize="0"/>
          <p:nvPr/>
        </p:nvPicPr>
        <p:blipFill rotWithShape="1">
          <a:blip r:embed="rId5">
            <a:alphaModFix/>
          </a:blip>
          <a:srcRect r="15824"/>
          <a:stretch/>
        </p:blipFill>
        <p:spPr>
          <a:xfrm>
            <a:off x="5850950" y="3687875"/>
            <a:ext cx="3160975" cy="1000800"/>
          </a:xfrm>
          <a:prstGeom prst="rect">
            <a:avLst/>
          </a:prstGeom>
          <a:noFill/>
          <a:ln>
            <a:noFill/>
          </a:ln>
        </p:spPr>
      </p:pic>
      <p:sp>
        <p:nvSpPr>
          <p:cNvPr id="550" name="Google Shape;550;p71"/>
          <p:cNvSpPr txBox="1"/>
          <p:nvPr/>
        </p:nvSpPr>
        <p:spPr>
          <a:xfrm>
            <a:off x="229025" y="1219225"/>
            <a:ext cx="250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Montserrat"/>
                <a:ea typeface="Montserrat"/>
                <a:cs typeface="Montserrat"/>
                <a:sym typeface="Montserrat"/>
              </a:rPr>
              <a:t>5 Layer CNN Code:</a:t>
            </a:r>
            <a:endParaRPr sz="1600" b="1">
              <a:solidFill>
                <a:schemeClr val="accent1"/>
              </a:solidFill>
              <a:latin typeface="Montserrat"/>
              <a:ea typeface="Montserrat"/>
              <a:cs typeface="Montserrat"/>
              <a:sym typeface="Montserrat"/>
            </a:endParaRPr>
          </a:p>
        </p:txBody>
      </p:sp>
      <p:sp>
        <p:nvSpPr>
          <p:cNvPr id="551" name="Google Shape;551;p71"/>
          <p:cNvSpPr txBox="1"/>
          <p:nvPr/>
        </p:nvSpPr>
        <p:spPr>
          <a:xfrm>
            <a:off x="5850950" y="703075"/>
            <a:ext cx="250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Montserrat"/>
                <a:ea typeface="Montserrat"/>
                <a:cs typeface="Montserrat"/>
                <a:sym typeface="Montserrat"/>
              </a:rPr>
              <a:t>Epochs Result:</a:t>
            </a:r>
            <a:endParaRPr sz="1600" b="1">
              <a:solidFill>
                <a:schemeClr val="accent1"/>
              </a:solidFill>
              <a:latin typeface="Montserrat"/>
              <a:ea typeface="Montserrat"/>
              <a:cs typeface="Montserrat"/>
              <a:sym typeface="Montserrat"/>
            </a:endParaRPr>
          </a:p>
        </p:txBody>
      </p:sp>
      <p:sp>
        <p:nvSpPr>
          <p:cNvPr id="552" name="Google Shape;552;p71"/>
          <p:cNvSpPr txBox="1"/>
          <p:nvPr/>
        </p:nvSpPr>
        <p:spPr>
          <a:xfrm>
            <a:off x="5785400" y="3197288"/>
            <a:ext cx="250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Montserrat"/>
                <a:ea typeface="Montserrat"/>
                <a:cs typeface="Montserrat"/>
                <a:sym typeface="Montserrat"/>
              </a:rPr>
              <a:t>Accuracy:</a:t>
            </a:r>
            <a:endParaRPr sz="1600" b="1">
              <a:solidFill>
                <a:schemeClr val="accent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2"/>
          <p:cNvSpPr txBox="1">
            <a:spLocks noGrp="1"/>
          </p:cNvSpPr>
          <p:nvPr>
            <p:ph type="subTitle" idx="1"/>
          </p:nvPr>
        </p:nvSpPr>
        <p:spPr>
          <a:xfrm>
            <a:off x="704550" y="1057125"/>
            <a:ext cx="5184600" cy="18165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Carousel of Images</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Setting interval where the program continuously recognizes the same letter</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Add letter to the word</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Added sign for backspace</a:t>
            </a:r>
            <a:endParaRPr sz="1700">
              <a:solidFill>
                <a:schemeClr val="accent1"/>
              </a:solidFill>
              <a:highlight>
                <a:srgbClr val="FFFFFF"/>
              </a:highlight>
            </a:endParaRPr>
          </a:p>
        </p:txBody>
      </p:sp>
      <p:sp>
        <p:nvSpPr>
          <p:cNvPr id="559" name="Google Shape;559;p72"/>
          <p:cNvSpPr txBox="1">
            <a:spLocks noGrp="1"/>
          </p:cNvSpPr>
          <p:nvPr>
            <p:ph type="title"/>
          </p:nvPr>
        </p:nvSpPr>
        <p:spPr>
          <a:xfrm>
            <a:off x="1277925" y="635713"/>
            <a:ext cx="749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Words from Letters</a:t>
            </a:r>
            <a:endParaRPr/>
          </a:p>
        </p:txBody>
      </p:sp>
      <p:sp>
        <p:nvSpPr>
          <p:cNvPr id="560" name="Google Shape;560;p72"/>
          <p:cNvSpPr txBox="1">
            <a:spLocks noGrp="1"/>
          </p:cNvSpPr>
          <p:nvPr>
            <p:ph type="subTitle" idx="1"/>
          </p:nvPr>
        </p:nvSpPr>
        <p:spPr>
          <a:xfrm>
            <a:off x="4041325" y="3284225"/>
            <a:ext cx="5102700" cy="14823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Corrects words with wrong classification of letter</a:t>
            </a:r>
            <a:endParaRPr sz="1700">
              <a:solidFill>
                <a:schemeClr val="accent1"/>
              </a:solidFill>
              <a:highlight>
                <a:srgbClr val="FFFFFF"/>
              </a:highlight>
            </a:endParaRPr>
          </a:p>
          <a:p>
            <a:pPr marL="457200" lvl="0" indent="-336550" algn="l" rtl="0">
              <a:spcBef>
                <a:spcPts val="0"/>
              </a:spcBef>
              <a:spcAft>
                <a:spcPts val="0"/>
              </a:spcAft>
              <a:buClr>
                <a:schemeClr val="accent1"/>
              </a:buClr>
              <a:buSzPts val="1700"/>
              <a:buChar char="●"/>
            </a:pPr>
            <a:r>
              <a:rPr lang="en" sz="1700">
                <a:solidFill>
                  <a:schemeClr val="accent1"/>
                </a:solidFill>
                <a:highlight>
                  <a:srgbClr val="FFFFFF"/>
                </a:highlight>
              </a:rPr>
              <a:t>Corrected using Levenshtein Distance algorithm through PySpellChecker</a:t>
            </a:r>
            <a:endParaRPr sz="1700">
              <a:solidFill>
                <a:schemeClr val="accent1"/>
              </a:solidFill>
              <a:highlight>
                <a:srgbClr val="FFFFFF"/>
              </a:highlight>
            </a:endParaRPr>
          </a:p>
          <a:p>
            <a:pPr marL="457200" lvl="0" indent="0" algn="ctr" rtl="0">
              <a:lnSpc>
                <a:spcPct val="100000"/>
              </a:lnSpc>
              <a:spcBef>
                <a:spcPts val="0"/>
              </a:spcBef>
              <a:spcAft>
                <a:spcPts val="0"/>
              </a:spcAft>
              <a:buNone/>
            </a:pPr>
            <a:endParaRPr sz="1200">
              <a:solidFill>
                <a:schemeClr val="accent1"/>
              </a:solidFill>
            </a:endParaRPr>
          </a:p>
        </p:txBody>
      </p:sp>
      <p:sp>
        <p:nvSpPr>
          <p:cNvPr id="561" name="Google Shape;561;p72"/>
          <p:cNvSpPr txBox="1">
            <a:spLocks noGrp="1"/>
          </p:cNvSpPr>
          <p:nvPr>
            <p:ph type="title"/>
          </p:nvPr>
        </p:nvSpPr>
        <p:spPr>
          <a:xfrm>
            <a:off x="4041325" y="2873600"/>
            <a:ext cx="619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Auto-Correct</a:t>
            </a:r>
            <a:endParaRPr/>
          </a:p>
        </p:txBody>
      </p:sp>
      <p:pic>
        <p:nvPicPr>
          <p:cNvPr id="562" name="Google Shape;562;p72"/>
          <p:cNvPicPr preferRelativeResize="0"/>
          <p:nvPr/>
        </p:nvPicPr>
        <p:blipFill>
          <a:blip r:embed="rId3">
            <a:alphaModFix/>
          </a:blip>
          <a:stretch>
            <a:fillRect/>
          </a:stretch>
        </p:blipFill>
        <p:spPr>
          <a:xfrm>
            <a:off x="6104575" y="719975"/>
            <a:ext cx="2463622" cy="1965075"/>
          </a:xfrm>
          <a:prstGeom prst="rect">
            <a:avLst/>
          </a:prstGeom>
          <a:noFill/>
          <a:ln>
            <a:noFill/>
          </a:ln>
        </p:spPr>
      </p:pic>
      <p:pic>
        <p:nvPicPr>
          <p:cNvPr id="563" name="Google Shape;563;p72"/>
          <p:cNvPicPr preferRelativeResize="0"/>
          <p:nvPr/>
        </p:nvPicPr>
        <p:blipFill>
          <a:blip r:embed="rId4">
            <a:alphaModFix/>
          </a:blip>
          <a:stretch>
            <a:fillRect/>
          </a:stretch>
        </p:blipFill>
        <p:spPr>
          <a:xfrm>
            <a:off x="1172575" y="2937388"/>
            <a:ext cx="2487623" cy="1965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3"/>
          <p:cNvSpPr txBox="1">
            <a:spLocks noGrp="1"/>
          </p:cNvSpPr>
          <p:nvPr>
            <p:ph type="title"/>
          </p:nvPr>
        </p:nvSpPr>
        <p:spPr>
          <a:xfrm>
            <a:off x="887750" y="200213"/>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Used Methodology</a:t>
            </a:r>
            <a:endParaRPr/>
          </a:p>
        </p:txBody>
      </p:sp>
      <p:sp>
        <p:nvSpPr>
          <p:cNvPr id="569" name="Google Shape;569;p73"/>
          <p:cNvSpPr txBox="1">
            <a:spLocks noGrp="1"/>
          </p:cNvSpPr>
          <p:nvPr>
            <p:ph type="subTitle" idx="1"/>
          </p:nvPr>
        </p:nvSpPr>
        <p:spPr>
          <a:xfrm>
            <a:off x="328450" y="1049275"/>
            <a:ext cx="6835200" cy="366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rPr>
              <a:t>T5 (Text-to-Text Transfer Transformer)</a:t>
            </a:r>
            <a:endParaRPr b="1">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Language model developed by Google's research team</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Pre-trained on a massive amount of text data</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Fine-tuned on a specific task with few training examples</a:t>
            </a:r>
            <a:endParaRPr>
              <a:solidFill>
                <a:schemeClr val="accent1"/>
              </a:solidFill>
            </a:endParaRPr>
          </a:p>
          <a:p>
            <a:pPr marL="0" lvl="0" indent="0" algn="l" rtl="0">
              <a:spcBef>
                <a:spcPts val="0"/>
              </a:spcBef>
              <a:spcAft>
                <a:spcPts val="0"/>
              </a:spcAft>
              <a:buNone/>
            </a:pPr>
            <a:endParaRPr>
              <a:solidFill>
                <a:schemeClr val="accent1"/>
              </a:solidFill>
            </a:endParaRPr>
          </a:p>
          <a:p>
            <a:pPr marL="0" lvl="0" indent="0" algn="l" rtl="0">
              <a:spcBef>
                <a:spcPts val="0"/>
              </a:spcBef>
              <a:spcAft>
                <a:spcPts val="0"/>
              </a:spcAft>
              <a:buNone/>
            </a:pPr>
            <a:r>
              <a:rPr lang="en" b="1">
                <a:solidFill>
                  <a:schemeClr val="accent1"/>
                </a:solidFill>
              </a:rPr>
              <a:t>T5 fine-tuned on CommonGen for Generative Commonsense</a:t>
            </a:r>
            <a:endParaRPr b="1">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Constrained text generation task</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Test machines for the ability of generative commonsense reasoning</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Given a set of common concepts, generate a coherent sentence</a:t>
            </a:r>
            <a:endParaRPr>
              <a:solidFill>
                <a:schemeClr val="accent1"/>
              </a:solidFill>
            </a:endParaRPr>
          </a:p>
          <a:p>
            <a:pPr marL="457200" lvl="0" indent="-317500" algn="l" rtl="0">
              <a:spcBef>
                <a:spcPts val="0"/>
              </a:spcBef>
              <a:spcAft>
                <a:spcPts val="0"/>
              </a:spcAft>
              <a:buClr>
                <a:schemeClr val="accent1"/>
              </a:buClr>
              <a:buSzPts val="1400"/>
              <a:buChar char="●"/>
            </a:pPr>
            <a:r>
              <a:rPr lang="en">
                <a:solidFill>
                  <a:schemeClr val="accent1"/>
                </a:solidFill>
              </a:rPr>
              <a:t>Consists of 30k concept-sets and 50k sentences in total.</a:t>
            </a:r>
            <a:endParaRPr>
              <a:solidFill>
                <a:schemeClr val="accent1"/>
              </a:solidFill>
            </a:endParaRPr>
          </a:p>
          <a:p>
            <a:pPr marL="0" lvl="0" indent="0" algn="l" rtl="0">
              <a:spcBef>
                <a:spcPts val="0"/>
              </a:spcBef>
              <a:spcAft>
                <a:spcPts val="0"/>
              </a:spcAft>
              <a:buNone/>
            </a:pPr>
            <a:endParaRPr>
              <a:solidFill>
                <a:schemeClr val="accent1"/>
              </a:solidFill>
            </a:endParaRPr>
          </a:p>
          <a:p>
            <a:pPr marL="0" lvl="0" indent="0" algn="l" rtl="0">
              <a:spcBef>
                <a:spcPts val="0"/>
              </a:spcBef>
              <a:spcAft>
                <a:spcPts val="0"/>
              </a:spcAft>
              <a:buNone/>
            </a:pPr>
            <a:r>
              <a:rPr lang="en" b="1">
                <a:solidFill>
                  <a:schemeClr val="accent1"/>
                </a:solidFill>
              </a:rPr>
              <a:t>Given concept-set:</a:t>
            </a:r>
            <a:r>
              <a:rPr lang="en">
                <a:solidFill>
                  <a:schemeClr val="accent1"/>
                </a:solidFill>
              </a:rPr>
              <a:t> dog, frisbee, catch, throw</a:t>
            </a:r>
            <a:endParaRPr>
              <a:solidFill>
                <a:schemeClr val="accent1"/>
              </a:solidFill>
            </a:endParaRPr>
          </a:p>
          <a:p>
            <a:pPr marL="0" lvl="0" indent="0" algn="l" rtl="0">
              <a:spcBef>
                <a:spcPts val="0"/>
              </a:spcBef>
              <a:spcAft>
                <a:spcPts val="0"/>
              </a:spcAft>
              <a:buNone/>
            </a:pPr>
            <a:r>
              <a:rPr lang="en" b="1">
                <a:solidFill>
                  <a:schemeClr val="accent1"/>
                </a:solidFill>
              </a:rPr>
              <a:t>T5</a:t>
            </a:r>
            <a:r>
              <a:rPr lang="en">
                <a:solidFill>
                  <a:schemeClr val="accent1"/>
                </a:solidFill>
              </a:rPr>
              <a:t>: Dog catches a frisbee and throws it to a dog</a:t>
            </a:r>
            <a:endParaRPr>
              <a:solidFill>
                <a:schemeClr val="accent1"/>
              </a:solidFill>
            </a:endParaRPr>
          </a:p>
          <a:p>
            <a:pPr marL="0" lvl="0" indent="0" algn="l" rtl="0">
              <a:spcBef>
                <a:spcPts val="0"/>
              </a:spcBef>
              <a:spcAft>
                <a:spcPts val="0"/>
              </a:spcAft>
              <a:buNone/>
            </a:pPr>
            <a:r>
              <a:rPr lang="en" b="1">
                <a:solidFill>
                  <a:schemeClr val="accent1"/>
                </a:solidFill>
              </a:rPr>
              <a:t>Human Sentence:</a:t>
            </a:r>
            <a:r>
              <a:rPr lang="en">
                <a:solidFill>
                  <a:schemeClr val="accent1"/>
                </a:solidFill>
              </a:rPr>
              <a:t> A dog leaps to catch a thrown frisbee</a:t>
            </a:r>
            <a:endParaRPr>
              <a:solidFill>
                <a:schemeClr val="accent1"/>
              </a:solidFill>
            </a:endParaRPr>
          </a:p>
        </p:txBody>
      </p:sp>
      <p:pic>
        <p:nvPicPr>
          <p:cNvPr id="571" name="Google Shape;571;p73"/>
          <p:cNvPicPr preferRelativeResize="0"/>
          <p:nvPr/>
        </p:nvPicPr>
        <p:blipFill>
          <a:blip r:embed="rId3">
            <a:alphaModFix/>
          </a:blip>
          <a:stretch>
            <a:fillRect/>
          </a:stretch>
        </p:blipFill>
        <p:spPr>
          <a:xfrm>
            <a:off x="6428825" y="932140"/>
            <a:ext cx="2401125" cy="1666384"/>
          </a:xfrm>
          <a:prstGeom prst="rect">
            <a:avLst/>
          </a:prstGeom>
          <a:noFill/>
          <a:ln>
            <a:noFill/>
          </a:ln>
        </p:spPr>
      </p:pic>
      <p:pic>
        <p:nvPicPr>
          <p:cNvPr id="572" name="Google Shape;572;p73"/>
          <p:cNvPicPr preferRelativeResize="0"/>
          <p:nvPr/>
        </p:nvPicPr>
        <p:blipFill>
          <a:blip r:embed="rId4">
            <a:alphaModFix/>
          </a:blip>
          <a:stretch>
            <a:fillRect/>
          </a:stretch>
        </p:blipFill>
        <p:spPr>
          <a:xfrm>
            <a:off x="6428825" y="3134025"/>
            <a:ext cx="2667050" cy="1846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4"/>
          <p:cNvSpPr txBox="1">
            <a:spLocks noGrp="1"/>
          </p:cNvSpPr>
          <p:nvPr>
            <p:ph type="title"/>
          </p:nvPr>
        </p:nvSpPr>
        <p:spPr>
          <a:xfrm>
            <a:off x="1191600" y="1701400"/>
            <a:ext cx="5148000" cy="16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Word Based Recognition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5"/>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EXTRACTION</a:t>
            </a:r>
            <a:endParaRPr/>
          </a:p>
        </p:txBody>
      </p:sp>
      <p:sp>
        <p:nvSpPr>
          <p:cNvPr id="584" name="Google Shape;584;p75"/>
          <p:cNvSpPr txBox="1">
            <a:spLocks noGrp="1"/>
          </p:cNvSpPr>
          <p:nvPr>
            <p:ph type="subTitle" idx="1"/>
          </p:nvPr>
        </p:nvSpPr>
        <p:spPr>
          <a:xfrm>
            <a:off x="225950" y="1057125"/>
            <a:ext cx="7880700" cy="37860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solidFill>
                <a:schemeClr val="accent1"/>
              </a:solidFill>
            </a:endParaRPr>
          </a:p>
          <a:p>
            <a:pPr marL="914400" lvl="0" indent="0" algn="l" rtl="0">
              <a:spcBef>
                <a:spcPts val="0"/>
              </a:spcBef>
              <a:spcAft>
                <a:spcPts val="0"/>
              </a:spcAft>
              <a:buNone/>
            </a:pPr>
            <a:endParaRPr>
              <a:solidFill>
                <a:schemeClr val="accent1"/>
              </a:solidFill>
            </a:endParaRPr>
          </a:p>
          <a:p>
            <a:pPr marL="0" lvl="0" indent="0" algn="l" rtl="0">
              <a:spcBef>
                <a:spcPts val="0"/>
              </a:spcBef>
              <a:spcAft>
                <a:spcPts val="0"/>
              </a:spcAft>
              <a:buNone/>
            </a:pPr>
            <a:endParaRPr>
              <a:solidFill>
                <a:schemeClr val="accent1"/>
              </a:solidFill>
            </a:endParaRPr>
          </a:p>
          <a:p>
            <a:pPr marL="457200" lvl="0" indent="0" algn="ctr" rtl="0">
              <a:lnSpc>
                <a:spcPct val="100000"/>
              </a:lnSpc>
              <a:spcBef>
                <a:spcPts val="0"/>
              </a:spcBef>
              <a:spcAft>
                <a:spcPts val="0"/>
              </a:spcAft>
              <a:buNone/>
            </a:pPr>
            <a:endParaRPr sz="1200">
              <a:solidFill>
                <a:schemeClr val="accent1"/>
              </a:solidFill>
            </a:endParaRPr>
          </a:p>
        </p:txBody>
      </p:sp>
      <p:pic>
        <p:nvPicPr>
          <p:cNvPr id="586" name="Google Shape;586;p75"/>
          <p:cNvPicPr preferRelativeResize="0"/>
          <p:nvPr/>
        </p:nvPicPr>
        <p:blipFill>
          <a:blip r:embed="rId3">
            <a:alphaModFix/>
          </a:blip>
          <a:stretch>
            <a:fillRect/>
          </a:stretch>
        </p:blipFill>
        <p:spPr>
          <a:xfrm>
            <a:off x="833150" y="1368325"/>
            <a:ext cx="7805176" cy="2891050"/>
          </a:xfrm>
          <a:prstGeom prst="rect">
            <a:avLst/>
          </a:prstGeom>
          <a:noFill/>
          <a:ln>
            <a:noFill/>
          </a:ln>
        </p:spPr>
      </p:pic>
      <p:sp>
        <p:nvSpPr>
          <p:cNvPr id="587" name="Google Shape;587;p75"/>
          <p:cNvSpPr txBox="1"/>
          <p:nvPr/>
        </p:nvSpPr>
        <p:spPr>
          <a:xfrm>
            <a:off x="3712800" y="4491575"/>
            <a:ext cx="1941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72747"/>
              </a:buClr>
              <a:buSzPts val="1400"/>
              <a:buFont typeface="Open Sans"/>
              <a:buAutoNum type="alphaLcParenBoth"/>
            </a:pPr>
            <a:r>
              <a:rPr lang="en" b="1">
                <a:solidFill>
                  <a:srgbClr val="072747"/>
                </a:solidFill>
                <a:latin typeface="Open Sans"/>
                <a:ea typeface="Open Sans"/>
                <a:cs typeface="Open Sans"/>
                <a:sym typeface="Open Sans"/>
              </a:rPr>
              <a:t>Open-CV Zone</a:t>
            </a:r>
            <a:endParaRPr b="1">
              <a:solidFill>
                <a:srgbClr val="072747"/>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6"/>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Word Based : Creating Our Dataset</a:t>
            </a:r>
            <a:endParaRPr/>
          </a:p>
        </p:txBody>
      </p:sp>
      <p:sp>
        <p:nvSpPr>
          <p:cNvPr id="593" name="Google Shape;593;p76"/>
          <p:cNvSpPr txBox="1">
            <a:spLocks noGrp="1"/>
          </p:cNvSpPr>
          <p:nvPr>
            <p:ph type="subTitle" idx="1"/>
          </p:nvPr>
        </p:nvSpPr>
        <p:spPr>
          <a:xfrm>
            <a:off x="309750" y="1148825"/>
            <a:ext cx="8524500" cy="378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accent1"/>
              </a:solidFill>
            </a:endParaRPr>
          </a:p>
          <a:p>
            <a:pPr marL="914400" lvl="0" indent="0" algn="l" rtl="0">
              <a:spcBef>
                <a:spcPts val="0"/>
              </a:spcBef>
              <a:spcAft>
                <a:spcPts val="0"/>
              </a:spcAft>
              <a:buNone/>
            </a:pPr>
            <a:endParaRPr>
              <a:solidFill>
                <a:srgbClr val="000000"/>
              </a:solidFill>
            </a:endParaRPr>
          </a:p>
          <a:p>
            <a:pPr marL="457200" lvl="0" indent="0" algn="ctr" rtl="0">
              <a:lnSpc>
                <a:spcPct val="100000"/>
              </a:lnSpc>
              <a:spcBef>
                <a:spcPts val="0"/>
              </a:spcBef>
              <a:spcAft>
                <a:spcPts val="0"/>
              </a:spcAft>
              <a:buNone/>
            </a:pPr>
            <a:endParaRPr sz="1200">
              <a:solidFill>
                <a:schemeClr val="accent1"/>
              </a:solidFill>
            </a:endParaRPr>
          </a:p>
        </p:txBody>
      </p:sp>
      <p:pic>
        <p:nvPicPr>
          <p:cNvPr id="595" name="Google Shape;595;p76"/>
          <p:cNvPicPr preferRelativeResize="0"/>
          <p:nvPr/>
        </p:nvPicPr>
        <p:blipFill rotWithShape="1">
          <a:blip r:embed="rId3">
            <a:alphaModFix/>
          </a:blip>
          <a:srcRect/>
          <a:stretch/>
        </p:blipFill>
        <p:spPr>
          <a:xfrm>
            <a:off x="824325" y="1456300"/>
            <a:ext cx="1611200" cy="2555974"/>
          </a:xfrm>
          <a:prstGeom prst="rect">
            <a:avLst/>
          </a:prstGeom>
          <a:noFill/>
          <a:ln w="38100" cap="flat" cmpd="sng">
            <a:solidFill>
              <a:srgbClr val="031723"/>
            </a:solidFill>
            <a:prstDash val="solid"/>
            <a:round/>
            <a:headEnd type="none" w="sm" len="sm"/>
            <a:tailEnd type="none" w="sm" len="sm"/>
          </a:ln>
        </p:spPr>
      </p:pic>
      <p:pic>
        <p:nvPicPr>
          <p:cNvPr id="596" name="Google Shape;596;p76"/>
          <p:cNvPicPr preferRelativeResize="0"/>
          <p:nvPr/>
        </p:nvPicPr>
        <p:blipFill>
          <a:blip r:embed="rId4">
            <a:alphaModFix/>
          </a:blip>
          <a:stretch>
            <a:fillRect/>
          </a:stretch>
        </p:blipFill>
        <p:spPr>
          <a:xfrm>
            <a:off x="3386825" y="1481875"/>
            <a:ext cx="1919225" cy="2555975"/>
          </a:xfrm>
          <a:prstGeom prst="rect">
            <a:avLst/>
          </a:prstGeom>
          <a:noFill/>
          <a:ln w="38100" cap="flat" cmpd="sng">
            <a:solidFill>
              <a:schemeClr val="accent4"/>
            </a:solidFill>
            <a:prstDash val="solid"/>
            <a:round/>
            <a:headEnd type="none" w="sm" len="sm"/>
            <a:tailEnd type="none" w="sm" len="sm"/>
          </a:ln>
        </p:spPr>
      </p:pic>
      <p:pic>
        <p:nvPicPr>
          <p:cNvPr id="597" name="Google Shape;597;p76"/>
          <p:cNvPicPr preferRelativeResize="0"/>
          <p:nvPr/>
        </p:nvPicPr>
        <p:blipFill>
          <a:blip r:embed="rId5">
            <a:alphaModFix/>
          </a:blip>
          <a:stretch>
            <a:fillRect/>
          </a:stretch>
        </p:blipFill>
        <p:spPr>
          <a:xfrm>
            <a:off x="6330321" y="1537846"/>
            <a:ext cx="2239850" cy="2444053"/>
          </a:xfrm>
          <a:prstGeom prst="rect">
            <a:avLst/>
          </a:prstGeom>
          <a:noFill/>
          <a:ln w="38100" cap="flat" cmpd="sng">
            <a:solidFill>
              <a:schemeClr val="accent4"/>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7"/>
          <p:cNvSpPr txBox="1">
            <a:spLocks noGrp="1"/>
          </p:cNvSpPr>
          <p:nvPr>
            <p:ph type="title"/>
          </p:nvPr>
        </p:nvSpPr>
        <p:spPr>
          <a:xfrm>
            <a:off x="1058100" y="152400"/>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 Report</a:t>
            </a:r>
            <a:endParaRPr/>
          </a:p>
        </p:txBody>
      </p:sp>
      <p:pic>
        <p:nvPicPr>
          <p:cNvPr id="604" name="Google Shape;604;p77"/>
          <p:cNvPicPr preferRelativeResize="0"/>
          <p:nvPr/>
        </p:nvPicPr>
        <p:blipFill>
          <a:blip r:embed="rId3">
            <a:alphaModFix/>
          </a:blip>
          <a:stretch>
            <a:fillRect/>
          </a:stretch>
        </p:blipFill>
        <p:spPr>
          <a:xfrm>
            <a:off x="249050" y="872525"/>
            <a:ext cx="1790725" cy="3940925"/>
          </a:xfrm>
          <a:prstGeom prst="rect">
            <a:avLst/>
          </a:prstGeom>
          <a:noFill/>
          <a:ln>
            <a:noFill/>
          </a:ln>
        </p:spPr>
      </p:pic>
      <p:pic>
        <p:nvPicPr>
          <p:cNvPr id="605" name="Google Shape;605;p77"/>
          <p:cNvPicPr preferRelativeResize="0"/>
          <p:nvPr/>
        </p:nvPicPr>
        <p:blipFill>
          <a:blip r:embed="rId4">
            <a:alphaModFix/>
          </a:blip>
          <a:stretch>
            <a:fillRect/>
          </a:stretch>
        </p:blipFill>
        <p:spPr>
          <a:xfrm>
            <a:off x="2537825" y="872525"/>
            <a:ext cx="2102162" cy="3942975"/>
          </a:xfrm>
          <a:prstGeom prst="rect">
            <a:avLst/>
          </a:prstGeom>
          <a:noFill/>
          <a:ln>
            <a:noFill/>
          </a:ln>
        </p:spPr>
      </p:pic>
      <p:pic>
        <p:nvPicPr>
          <p:cNvPr id="606" name="Google Shape;606;p77"/>
          <p:cNvPicPr preferRelativeResize="0"/>
          <p:nvPr/>
        </p:nvPicPr>
        <p:blipFill>
          <a:blip r:embed="rId5">
            <a:alphaModFix/>
          </a:blip>
          <a:stretch>
            <a:fillRect/>
          </a:stretch>
        </p:blipFill>
        <p:spPr>
          <a:xfrm>
            <a:off x="4578125" y="981100"/>
            <a:ext cx="1836295" cy="3942976"/>
          </a:xfrm>
          <a:prstGeom prst="rect">
            <a:avLst/>
          </a:prstGeom>
          <a:noFill/>
          <a:ln>
            <a:noFill/>
          </a:ln>
        </p:spPr>
      </p:pic>
      <p:pic>
        <p:nvPicPr>
          <p:cNvPr id="607" name="Google Shape;607;p77"/>
          <p:cNvPicPr preferRelativeResize="0"/>
          <p:nvPr/>
        </p:nvPicPr>
        <p:blipFill>
          <a:blip r:embed="rId6">
            <a:alphaModFix/>
          </a:blip>
          <a:stretch>
            <a:fillRect/>
          </a:stretch>
        </p:blipFill>
        <p:spPr>
          <a:xfrm>
            <a:off x="6572575" y="1411163"/>
            <a:ext cx="2310150" cy="2321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8"/>
          <p:cNvSpPr txBox="1">
            <a:spLocks noGrp="1"/>
          </p:cNvSpPr>
          <p:nvPr>
            <p:ph type="title"/>
          </p:nvPr>
        </p:nvSpPr>
        <p:spPr>
          <a:xfrm>
            <a:off x="887750" y="370588"/>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Word Based : A Challenge</a:t>
            </a:r>
            <a:endParaRPr/>
          </a:p>
        </p:txBody>
      </p:sp>
      <p:sp>
        <p:nvSpPr>
          <p:cNvPr id="613" name="Google Shape;613;p78"/>
          <p:cNvSpPr txBox="1">
            <a:spLocks noGrp="1"/>
          </p:cNvSpPr>
          <p:nvPr>
            <p:ph type="subTitle" idx="1"/>
          </p:nvPr>
        </p:nvSpPr>
        <p:spPr>
          <a:xfrm>
            <a:off x="224225" y="1137200"/>
            <a:ext cx="5182800" cy="3786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a:solidFill>
                <a:schemeClr val="accent1"/>
              </a:solidFill>
            </a:endParaRPr>
          </a:p>
          <a:p>
            <a:pPr marL="457200" lvl="0" indent="-330200" algn="l" rtl="0">
              <a:spcBef>
                <a:spcPts val="0"/>
              </a:spcBef>
              <a:spcAft>
                <a:spcPts val="0"/>
              </a:spcAft>
              <a:buClr>
                <a:schemeClr val="accent1"/>
              </a:buClr>
              <a:buSzPts val="1600"/>
              <a:buChar char="●"/>
            </a:pPr>
            <a:r>
              <a:rPr lang="en" sz="1600">
                <a:solidFill>
                  <a:schemeClr val="accent1"/>
                </a:solidFill>
              </a:rPr>
              <a:t>Difficult to classify dynamic gestures (Gestures including motion)</a:t>
            </a: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457200" lvl="0" indent="-330200" algn="l" rtl="0">
              <a:spcBef>
                <a:spcPts val="0"/>
              </a:spcBef>
              <a:spcAft>
                <a:spcPts val="0"/>
              </a:spcAft>
              <a:buClr>
                <a:schemeClr val="accent1"/>
              </a:buClr>
              <a:buSzPts val="1600"/>
              <a:buChar char="●"/>
            </a:pPr>
            <a:r>
              <a:rPr lang="en" sz="1600">
                <a:solidFill>
                  <a:schemeClr val="accent1"/>
                </a:solidFill>
              </a:rPr>
              <a:t>Need All the frames of video to train a network</a:t>
            </a:r>
            <a:endParaRPr sz="1600">
              <a:solidFill>
                <a:schemeClr val="accent1"/>
              </a:solidFill>
            </a:endParaRPr>
          </a:p>
          <a:p>
            <a:pPr marL="457200" lvl="0" indent="0" algn="l" rtl="0">
              <a:spcBef>
                <a:spcPts val="0"/>
              </a:spcBef>
              <a:spcAft>
                <a:spcPts val="0"/>
              </a:spcAft>
              <a:buNone/>
            </a:pPr>
            <a:r>
              <a:rPr lang="en" sz="1600">
                <a:solidFill>
                  <a:schemeClr val="accent1"/>
                </a:solidFill>
              </a:rPr>
              <a:t>and not just a single frame.</a:t>
            </a: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457200" lvl="0" indent="-330200" algn="l" rtl="0">
              <a:spcBef>
                <a:spcPts val="0"/>
              </a:spcBef>
              <a:spcAft>
                <a:spcPts val="0"/>
              </a:spcAft>
              <a:buClr>
                <a:schemeClr val="accent4"/>
              </a:buClr>
              <a:buSzPts val="1600"/>
              <a:buChar char="●"/>
            </a:pPr>
            <a:r>
              <a:rPr lang="en" sz="1600">
                <a:solidFill>
                  <a:schemeClr val="accent4"/>
                </a:solidFill>
              </a:rPr>
              <a:t>With the model that we have built it is difficult     </a:t>
            </a:r>
            <a:endParaRPr sz="1600">
              <a:solidFill>
                <a:schemeClr val="accent4"/>
              </a:solidFill>
            </a:endParaRPr>
          </a:p>
          <a:p>
            <a:pPr marL="457200" lvl="0" indent="0" algn="l" rtl="0">
              <a:spcBef>
                <a:spcPts val="0"/>
              </a:spcBef>
              <a:spcAft>
                <a:spcPts val="0"/>
              </a:spcAft>
              <a:buNone/>
            </a:pPr>
            <a:r>
              <a:rPr lang="en" sz="1600">
                <a:solidFill>
                  <a:schemeClr val="accent4"/>
                </a:solidFill>
              </a:rPr>
              <a:t>to apply it to the given data set videos  as      </a:t>
            </a:r>
            <a:endParaRPr sz="1600">
              <a:solidFill>
                <a:schemeClr val="accent4"/>
              </a:solidFill>
            </a:endParaRPr>
          </a:p>
          <a:p>
            <a:pPr marL="0" lvl="0" indent="0" algn="l" rtl="0">
              <a:spcBef>
                <a:spcPts val="0"/>
              </a:spcBef>
              <a:spcAft>
                <a:spcPts val="0"/>
              </a:spcAft>
              <a:buNone/>
            </a:pPr>
            <a:r>
              <a:rPr lang="en" sz="1600">
                <a:solidFill>
                  <a:schemeClr val="accent4"/>
                </a:solidFill>
              </a:rPr>
              <a:t>        feature extraction of the hands is important.</a:t>
            </a:r>
            <a:endParaRPr sz="1600">
              <a:solidFill>
                <a:schemeClr val="accent4"/>
              </a:solidFill>
            </a:endParaRPr>
          </a:p>
          <a:p>
            <a:pPr marL="457200" lvl="0" indent="0" algn="l" rtl="0">
              <a:spcBef>
                <a:spcPts val="0"/>
              </a:spcBef>
              <a:spcAft>
                <a:spcPts val="0"/>
              </a:spcAft>
              <a:buNone/>
            </a:pP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0" lvl="0" indent="0" algn="l" rtl="0">
              <a:spcBef>
                <a:spcPts val="0"/>
              </a:spcBef>
              <a:spcAft>
                <a:spcPts val="0"/>
              </a:spcAft>
              <a:buNone/>
            </a:pP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457200" lvl="0" indent="0" algn="l" rtl="0">
              <a:spcBef>
                <a:spcPts val="0"/>
              </a:spcBef>
              <a:spcAft>
                <a:spcPts val="0"/>
              </a:spcAft>
              <a:buNone/>
            </a:pPr>
            <a:endParaRPr sz="1600">
              <a:solidFill>
                <a:schemeClr val="accent1"/>
              </a:solidFill>
            </a:endParaRPr>
          </a:p>
          <a:p>
            <a:pPr marL="0" lvl="0" indent="0" algn="l" rtl="0">
              <a:spcBef>
                <a:spcPts val="0"/>
              </a:spcBef>
              <a:spcAft>
                <a:spcPts val="0"/>
              </a:spcAft>
              <a:buNone/>
            </a:pPr>
            <a:r>
              <a:rPr lang="en" sz="1600">
                <a:solidFill>
                  <a:schemeClr val="accent1"/>
                </a:solidFill>
              </a:rPr>
              <a:t> </a:t>
            </a:r>
            <a:r>
              <a:rPr lang="en" sz="1100">
                <a:solidFill>
                  <a:srgbClr val="15212A"/>
                </a:solidFill>
              </a:rPr>
              <a:t>            </a:t>
            </a: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600">
              <a:solidFill>
                <a:srgbClr val="000000"/>
              </a:solidFill>
              <a:latin typeface="Arial"/>
              <a:ea typeface="Arial"/>
              <a:cs typeface="Arial"/>
              <a:sym typeface="Arial"/>
            </a:endParaRPr>
          </a:p>
        </p:txBody>
      </p:sp>
      <p:pic>
        <p:nvPicPr>
          <p:cNvPr id="615" name="Google Shape;615;p78"/>
          <p:cNvPicPr preferRelativeResize="0"/>
          <p:nvPr/>
        </p:nvPicPr>
        <p:blipFill>
          <a:blip r:embed="rId3">
            <a:alphaModFix/>
          </a:blip>
          <a:stretch>
            <a:fillRect/>
          </a:stretch>
        </p:blipFill>
        <p:spPr>
          <a:xfrm>
            <a:off x="5635625" y="1644121"/>
            <a:ext cx="3149200" cy="1751725"/>
          </a:xfrm>
          <a:prstGeom prst="rect">
            <a:avLst/>
          </a:prstGeom>
          <a:noFill/>
          <a:ln w="38100" cap="flat" cmpd="sng">
            <a:solidFill>
              <a:schemeClr val="dk1"/>
            </a:solidFill>
            <a:prstDash val="solid"/>
            <a:round/>
            <a:headEnd type="none" w="sm" len="sm"/>
            <a:tailEnd type="none" w="sm" len="sm"/>
          </a:ln>
        </p:spPr>
      </p:pic>
      <p:sp>
        <p:nvSpPr>
          <p:cNvPr id="616" name="Google Shape;616;p78"/>
          <p:cNvSpPr txBox="1"/>
          <p:nvPr/>
        </p:nvSpPr>
        <p:spPr>
          <a:xfrm>
            <a:off x="5654375" y="3506400"/>
            <a:ext cx="3169800" cy="369300"/>
          </a:xfrm>
          <a:prstGeom prst="rect">
            <a:avLst/>
          </a:prstGeom>
          <a:noFill/>
          <a:ln>
            <a:noFill/>
          </a:ln>
        </p:spPr>
        <p:txBody>
          <a:bodyPr spcFirstLastPara="1" wrap="square" lIns="91425" tIns="91425" rIns="91425" bIns="91425" anchor="t" anchorCtr="0">
            <a:spAutoFit/>
          </a:bodyPr>
          <a:lstStyle/>
          <a:p>
            <a:pPr marL="457200" lvl="0" indent="-304800" algn="ctr" rtl="0">
              <a:spcBef>
                <a:spcPts val="0"/>
              </a:spcBef>
              <a:spcAft>
                <a:spcPts val="0"/>
              </a:spcAft>
              <a:buSzPts val="1200"/>
              <a:buAutoNum type="alphaLcParenBoth"/>
            </a:pPr>
            <a:r>
              <a:rPr lang="en" sz="1200"/>
              <a:t>Sign for Fire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62074" y="380810"/>
            <a:ext cx="3545204" cy="482600"/>
          </a:xfrm>
          <a:prstGeom prst="rect">
            <a:avLst/>
          </a:prstGeom>
        </p:spPr>
        <p:txBody>
          <a:bodyPr vert="horz" wrap="square" lIns="0" tIns="12700" rIns="0" bIns="0" rtlCol="0">
            <a:spAutoFit/>
          </a:bodyPr>
          <a:lstStyle/>
          <a:p>
            <a:pPr marL="12700">
              <a:lnSpc>
                <a:spcPct val="100000"/>
              </a:lnSpc>
              <a:spcBef>
                <a:spcPts val="100"/>
              </a:spcBef>
            </a:pPr>
            <a:r>
              <a:rPr sz="3000" spc="-100" dirty="0">
                <a:latin typeface="Montserrat" panose="00000500000000000000" pitchFamily="2" charset="0"/>
              </a:rPr>
              <a:t>Li</a:t>
            </a:r>
            <a:r>
              <a:rPr sz="3000" spc="-145" dirty="0">
                <a:latin typeface="Montserrat" panose="00000500000000000000" pitchFamily="2" charset="0"/>
              </a:rPr>
              <a:t>t</a:t>
            </a:r>
            <a:r>
              <a:rPr sz="3000" spc="-100" dirty="0">
                <a:latin typeface="Montserrat" panose="00000500000000000000" pitchFamily="2" charset="0"/>
              </a:rPr>
              <a:t>e</a:t>
            </a:r>
            <a:r>
              <a:rPr sz="3000" spc="-315" dirty="0">
                <a:latin typeface="Montserrat" panose="00000500000000000000" pitchFamily="2" charset="0"/>
              </a:rPr>
              <a:t>r</a:t>
            </a:r>
            <a:r>
              <a:rPr sz="3000" spc="-130" dirty="0">
                <a:latin typeface="Montserrat" panose="00000500000000000000" pitchFamily="2" charset="0"/>
              </a:rPr>
              <a:t>atu</a:t>
            </a:r>
            <a:r>
              <a:rPr sz="3000" spc="-135" dirty="0">
                <a:latin typeface="Montserrat" panose="00000500000000000000" pitchFamily="2" charset="0"/>
              </a:rPr>
              <a:t>r</a:t>
            </a:r>
            <a:r>
              <a:rPr sz="3000" spc="-100" dirty="0">
                <a:latin typeface="Montserrat" panose="00000500000000000000" pitchFamily="2" charset="0"/>
              </a:rPr>
              <a:t>e</a:t>
            </a:r>
            <a:r>
              <a:rPr sz="3000" spc="-180" dirty="0"/>
              <a:t> </a:t>
            </a:r>
            <a:r>
              <a:rPr sz="3000" spc="-135" dirty="0"/>
              <a:t>R</a:t>
            </a:r>
            <a:r>
              <a:rPr sz="3000" spc="-145" dirty="0"/>
              <a:t>e</a:t>
            </a:r>
            <a:r>
              <a:rPr sz="3000" spc="-114" dirty="0"/>
              <a:t>vi</a:t>
            </a:r>
            <a:r>
              <a:rPr sz="3000" spc="-185" dirty="0"/>
              <a:t>e</a:t>
            </a:r>
            <a:r>
              <a:rPr sz="3000" spc="-130" dirty="0"/>
              <a:t>w</a:t>
            </a:r>
            <a:endParaRPr sz="3000" dirty="0"/>
          </a:p>
        </p:txBody>
      </p:sp>
      <p:sp>
        <p:nvSpPr>
          <p:cNvPr id="3" name="object 3"/>
          <p:cNvSpPr txBox="1"/>
          <p:nvPr/>
        </p:nvSpPr>
        <p:spPr>
          <a:xfrm>
            <a:off x="1037097" y="1168823"/>
            <a:ext cx="7642225" cy="3345981"/>
          </a:xfrm>
          <a:prstGeom prst="rect">
            <a:avLst/>
          </a:prstGeom>
        </p:spPr>
        <p:txBody>
          <a:bodyPr vert="horz" wrap="square" lIns="0" tIns="46990" rIns="0" bIns="0" rtlCol="0">
            <a:spAutoFit/>
          </a:bodyPr>
          <a:lstStyle/>
          <a:p>
            <a:pPr marL="12700">
              <a:lnSpc>
                <a:spcPct val="100000"/>
              </a:lnSpc>
              <a:spcBef>
                <a:spcPts val="370"/>
              </a:spcBef>
              <a:tabLst>
                <a:tab pos="393065" algn="l"/>
              </a:tabLst>
            </a:pPr>
            <a:r>
              <a:rPr sz="1400" b="1" spc="10" dirty="0">
                <a:solidFill>
                  <a:srgbClr val="06105C"/>
                </a:solidFill>
                <a:latin typeface="Arial"/>
                <a:cs typeface="Arial"/>
              </a:rPr>
              <a:t>1.	</a:t>
            </a:r>
            <a:r>
              <a:rPr sz="1400" b="1" dirty="0">
                <a:solidFill>
                  <a:srgbClr val="06105C"/>
                </a:solidFill>
                <a:latin typeface="Arial"/>
                <a:cs typeface="Arial"/>
              </a:rPr>
              <a:t>Glove</a:t>
            </a:r>
            <a:r>
              <a:rPr sz="1400" b="1" spc="-50" dirty="0">
                <a:solidFill>
                  <a:srgbClr val="06105C"/>
                </a:solidFill>
                <a:latin typeface="Arial"/>
                <a:cs typeface="Arial"/>
              </a:rPr>
              <a:t> </a:t>
            </a:r>
            <a:r>
              <a:rPr sz="1400" b="1" spc="-10" dirty="0">
                <a:solidFill>
                  <a:srgbClr val="06105C"/>
                </a:solidFill>
                <a:latin typeface="Arial"/>
                <a:cs typeface="Arial"/>
              </a:rPr>
              <a:t>Based</a:t>
            </a:r>
            <a:r>
              <a:rPr sz="1400" b="1" spc="-45" dirty="0">
                <a:solidFill>
                  <a:srgbClr val="06105C"/>
                </a:solidFill>
                <a:latin typeface="Arial"/>
                <a:cs typeface="Arial"/>
              </a:rPr>
              <a:t> </a:t>
            </a:r>
            <a:r>
              <a:rPr sz="1400" b="1" spc="10" dirty="0">
                <a:solidFill>
                  <a:srgbClr val="06105C"/>
                </a:solidFill>
                <a:latin typeface="Arial"/>
                <a:cs typeface="Arial"/>
              </a:rPr>
              <a:t>System</a:t>
            </a:r>
            <a:endParaRPr sz="1400" dirty="0">
              <a:latin typeface="Arial"/>
              <a:cs typeface="Arial"/>
            </a:endParaRPr>
          </a:p>
          <a:p>
            <a:pPr marL="393065" marR="652145" indent="-336550">
              <a:lnSpc>
                <a:spcPct val="116100"/>
              </a:lnSpc>
              <a:buClr>
                <a:srgbClr val="06105C"/>
              </a:buClr>
              <a:buFont typeface="Arial MT"/>
              <a:buChar char="●"/>
              <a:tabLst>
                <a:tab pos="439420" algn="l"/>
                <a:tab pos="440055" algn="l"/>
              </a:tabLst>
            </a:pPr>
            <a:r>
              <a:rPr dirty="0"/>
              <a:t>	</a:t>
            </a:r>
            <a:r>
              <a:rPr sz="1400" spc="45" dirty="0">
                <a:solidFill>
                  <a:srgbClr val="06105C"/>
                </a:solidFill>
                <a:latin typeface="Tahoma"/>
                <a:cs typeface="Tahoma"/>
              </a:rPr>
              <a:t>Sensors</a:t>
            </a:r>
            <a:r>
              <a:rPr sz="1400" spc="-80" dirty="0">
                <a:solidFill>
                  <a:srgbClr val="06105C"/>
                </a:solidFill>
                <a:latin typeface="Tahoma"/>
                <a:cs typeface="Tahoma"/>
              </a:rPr>
              <a:t> </a:t>
            </a:r>
            <a:r>
              <a:rPr sz="1400" spc="50" dirty="0">
                <a:solidFill>
                  <a:srgbClr val="06105C"/>
                </a:solidFill>
                <a:latin typeface="Tahoma"/>
                <a:cs typeface="Tahoma"/>
              </a:rPr>
              <a:t>such</a:t>
            </a:r>
            <a:r>
              <a:rPr sz="1400" spc="-75" dirty="0">
                <a:solidFill>
                  <a:srgbClr val="06105C"/>
                </a:solidFill>
                <a:latin typeface="Tahoma"/>
                <a:cs typeface="Tahoma"/>
              </a:rPr>
              <a:t> </a:t>
            </a:r>
            <a:r>
              <a:rPr sz="1400" spc="40" dirty="0">
                <a:solidFill>
                  <a:srgbClr val="06105C"/>
                </a:solidFill>
                <a:latin typeface="Tahoma"/>
                <a:cs typeface="Tahoma"/>
              </a:rPr>
              <a:t>as</a:t>
            </a:r>
            <a:r>
              <a:rPr sz="1400" spc="-75" dirty="0">
                <a:solidFill>
                  <a:srgbClr val="06105C"/>
                </a:solidFill>
                <a:latin typeface="Tahoma"/>
                <a:cs typeface="Tahoma"/>
              </a:rPr>
              <a:t> </a:t>
            </a:r>
            <a:r>
              <a:rPr sz="1400" spc="45" dirty="0">
                <a:solidFill>
                  <a:srgbClr val="06105C"/>
                </a:solidFill>
                <a:latin typeface="Tahoma"/>
                <a:cs typeface="Tahoma"/>
              </a:rPr>
              <a:t>potentiometer,</a:t>
            </a:r>
            <a:r>
              <a:rPr sz="1400" spc="-80" dirty="0">
                <a:solidFill>
                  <a:srgbClr val="06105C"/>
                </a:solidFill>
                <a:latin typeface="Tahoma"/>
                <a:cs typeface="Tahoma"/>
              </a:rPr>
              <a:t> </a:t>
            </a:r>
            <a:r>
              <a:rPr sz="1400" spc="45" dirty="0">
                <a:solidFill>
                  <a:srgbClr val="06105C"/>
                </a:solidFill>
                <a:latin typeface="Tahoma"/>
                <a:cs typeface="Tahoma"/>
              </a:rPr>
              <a:t>accelerometers</a:t>
            </a:r>
            <a:r>
              <a:rPr sz="1400" spc="-75" dirty="0">
                <a:solidFill>
                  <a:srgbClr val="06105C"/>
                </a:solidFill>
                <a:latin typeface="Tahoma"/>
                <a:cs typeface="Tahoma"/>
              </a:rPr>
              <a:t> </a:t>
            </a:r>
            <a:r>
              <a:rPr sz="1400" spc="5" dirty="0">
                <a:solidFill>
                  <a:srgbClr val="06105C"/>
                </a:solidFill>
                <a:latin typeface="Tahoma"/>
                <a:cs typeface="Tahoma"/>
              </a:rPr>
              <a:t>etc.</a:t>
            </a:r>
            <a:r>
              <a:rPr sz="1400" spc="-75" dirty="0">
                <a:solidFill>
                  <a:srgbClr val="06105C"/>
                </a:solidFill>
                <a:latin typeface="Tahoma"/>
                <a:cs typeface="Tahoma"/>
              </a:rPr>
              <a:t> </a:t>
            </a:r>
            <a:r>
              <a:rPr sz="1400" spc="50" dirty="0">
                <a:solidFill>
                  <a:srgbClr val="06105C"/>
                </a:solidFill>
                <a:latin typeface="Tahoma"/>
                <a:cs typeface="Tahoma"/>
              </a:rPr>
              <a:t>are</a:t>
            </a:r>
            <a:r>
              <a:rPr sz="1400" spc="-80" dirty="0">
                <a:solidFill>
                  <a:srgbClr val="06105C"/>
                </a:solidFill>
                <a:latin typeface="Tahoma"/>
                <a:cs typeface="Tahoma"/>
              </a:rPr>
              <a:t> </a:t>
            </a:r>
            <a:r>
              <a:rPr sz="1400" spc="40" dirty="0">
                <a:solidFill>
                  <a:srgbClr val="06105C"/>
                </a:solidFill>
                <a:latin typeface="Tahoma"/>
                <a:cs typeface="Tahoma"/>
              </a:rPr>
              <a:t>attached</a:t>
            </a:r>
            <a:r>
              <a:rPr sz="1400" spc="-75" dirty="0">
                <a:solidFill>
                  <a:srgbClr val="06105C"/>
                </a:solidFill>
                <a:latin typeface="Tahoma"/>
                <a:cs typeface="Tahoma"/>
              </a:rPr>
              <a:t> </a:t>
            </a:r>
            <a:r>
              <a:rPr sz="1400" spc="50" dirty="0">
                <a:solidFill>
                  <a:srgbClr val="06105C"/>
                </a:solidFill>
                <a:latin typeface="Tahoma"/>
                <a:cs typeface="Tahoma"/>
              </a:rPr>
              <a:t>to</a:t>
            </a:r>
            <a:r>
              <a:rPr sz="1400" spc="-75" dirty="0">
                <a:solidFill>
                  <a:srgbClr val="06105C"/>
                </a:solidFill>
                <a:latin typeface="Tahoma"/>
                <a:cs typeface="Tahoma"/>
              </a:rPr>
              <a:t> </a:t>
            </a:r>
            <a:r>
              <a:rPr sz="1400" spc="45" dirty="0">
                <a:solidFill>
                  <a:srgbClr val="06105C"/>
                </a:solidFill>
                <a:latin typeface="Tahoma"/>
                <a:cs typeface="Tahoma"/>
              </a:rPr>
              <a:t>each</a:t>
            </a:r>
            <a:r>
              <a:rPr sz="1400" spc="-80" dirty="0">
                <a:solidFill>
                  <a:srgbClr val="06105C"/>
                </a:solidFill>
                <a:latin typeface="Tahoma"/>
                <a:cs typeface="Tahoma"/>
              </a:rPr>
              <a:t> </a:t>
            </a:r>
            <a:r>
              <a:rPr sz="1400" spc="50" dirty="0">
                <a:solidFill>
                  <a:srgbClr val="06105C"/>
                </a:solidFill>
                <a:latin typeface="Tahoma"/>
                <a:cs typeface="Tahoma"/>
              </a:rPr>
              <a:t>of</a:t>
            </a:r>
            <a:r>
              <a:rPr sz="1400" spc="-75" dirty="0">
                <a:solidFill>
                  <a:srgbClr val="06105C"/>
                </a:solidFill>
                <a:latin typeface="Tahoma"/>
                <a:cs typeface="Tahoma"/>
              </a:rPr>
              <a:t> </a:t>
            </a:r>
            <a:r>
              <a:rPr sz="1400" spc="45" dirty="0">
                <a:solidFill>
                  <a:srgbClr val="06105C"/>
                </a:solidFill>
                <a:latin typeface="Tahoma"/>
                <a:cs typeface="Tahoma"/>
              </a:rPr>
              <a:t>the </a:t>
            </a:r>
            <a:r>
              <a:rPr sz="1400" spc="-425" dirty="0">
                <a:solidFill>
                  <a:srgbClr val="06105C"/>
                </a:solidFill>
                <a:latin typeface="Tahoma"/>
                <a:cs typeface="Tahoma"/>
              </a:rPr>
              <a:t> </a:t>
            </a:r>
            <a:r>
              <a:rPr sz="1400" spc="30" dirty="0">
                <a:solidFill>
                  <a:srgbClr val="06105C"/>
                </a:solidFill>
                <a:latin typeface="Tahoma"/>
                <a:cs typeface="Tahoma"/>
              </a:rPr>
              <a:t>ﬁngers.</a:t>
            </a:r>
            <a:endParaRPr sz="1400" dirty="0">
              <a:latin typeface="Tahoma"/>
              <a:cs typeface="Tahoma"/>
            </a:endParaRPr>
          </a:p>
          <a:p>
            <a:pPr marL="393065" indent="-336550">
              <a:lnSpc>
                <a:spcPct val="100000"/>
              </a:lnSpc>
              <a:spcBef>
                <a:spcPts val="270"/>
              </a:spcBef>
              <a:buFont typeface="Arial MT"/>
              <a:buChar char="●"/>
              <a:tabLst>
                <a:tab pos="393065" algn="l"/>
                <a:tab pos="393700" algn="l"/>
              </a:tabLst>
            </a:pPr>
            <a:r>
              <a:rPr sz="1400" spc="55" dirty="0">
                <a:solidFill>
                  <a:srgbClr val="06105C"/>
                </a:solidFill>
                <a:latin typeface="Tahoma"/>
                <a:cs typeface="Tahoma"/>
              </a:rPr>
              <a:t>Based</a:t>
            </a:r>
            <a:r>
              <a:rPr sz="1400" spc="-75" dirty="0">
                <a:solidFill>
                  <a:srgbClr val="06105C"/>
                </a:solidFill>
                <a:latin typeface="Tahoma"/>
                <a:cs typeface="Tahoma"/>
              </a:rPr>
              <a:t> </a:t>
            </a:r>
            <a:r>
              <a:rPr sz="1400" spc="75" dirty="0">
                <a:solidFill>
                  <a:srgbClr val="06105C"/>
                </a:solidFill>
                <a:latin typeface="Tahoma"/>
                <a:cs typeface="Tahoma"/>
              </a:rPr>
              <a:t>on</a:t>
            </a:r>
            <a:r>
              <a:rPr sz="1400" spc="-75" dirty="0">
                <a:solidFill>
                  <a:srgbClr val="06105C"/>
                </a:solidFill>
                <a:latin typeface="Tahoma"/>
                <a:cs typeface="Tahoma"/>
              </a:rPr>
              <a:t> </a:t>
            </a:r>
            <a:r>
              <a:rPr sz="1400" spc="45" dirty="0">
                <a:solidFill>
                  <a:srgbClr val="06105C"/>
                </a:solidFill>
                <a:latin typeface="Tahoma"/>
                <a:cs typeface="Tahoma"/>
              </a:rPr>
              <a:t>their</a:t>
            </a:r>
            <a:r>
              <a:rPr sz="1400" spc="-75" dirty="0">
                <a:solidFill>
                  <a:srgbClr val="06105C"/>
                </a:solidFill>
                <a:latin typeface="Tahoma"/>
                <a:cs typeface="Tahoma"/>
              </a:rPr>
              <a:t> </a:t>
            </a:r>
            <a:r>
              <a:rPr sz="1400" spc="40" dirty="0">
                <a:solidFill>
                  <a:srgbClr val="06105C"/>
                </a:solidFill>
                <a:latin typeface="Tahoma"/>
                <a:cs typeface="Tahoma"/>
              </a:rPr>
              <a:t>readings</a:t>
            </a:r>
            <a:r>
              <a:rPr sz="1400" spc="-70" dirty="0">
                <a:solidFill>
                  <a:srgbClr val="06105C"/>
                </a:solidFill>
                <a:latin typeface="Tahoma"/>
                <a:cs typeface="Tahoma"/>
              </a:rPr>
              <a:t> </a:t>
            </a:r>
            <a:r>
              <a:rPr sz="1400" spc="45" dirty="0">
                <a:solidFill>
                  <a:srgbClr val="06105C"/>
                </a:solidFill>
                <a:latin typeface="Tahoma"/>
                <a:cs typeface="Tahoma"/>
              </a:rPr>
              <a:t>the</a:t>
            </a:r>
            <a:r>
              <a:rPr sz="1400" spc="-75" dirty="0">
                <a:solidFill>
                  <a:srgbClr val="06105C"/>
                </a:solidFill>
                <a:latin typeface="Tahoma"/>
                <a:cs typeface="Tahoma"/>
              </a:rPr>
              <a:t> </a:t>
            </a:r>
            <a:r>
              <a:rPr sz="1400" spc="55" dirty="0">
                <a:solidFill>
                  <a:srgbClr val="06105C"/>
                </a:solidFill>
                <a:latin typeface="Tahoma"/>
                <a:cs typeface="Tahoma"/>
              </a:rPr>
              <a:t>corresponding</a:t>
            </a:r>
            <a:r>
              <a:rPr sz="1400" spc="-70" dirty="0">
                <a:solidFill>
                  <a:srgbClr val="06105C"/>
                </a:solidFill>
                <a:latin typeface="Tahoma"/>
                <a:cs typeface="Tahoma"/>
              </a:rPr>
              <a:t> </a:t>
            </a:r>
            <a:r>
              <a:rPr sz="1400" spc="50" dirty="0">
                <a:solidFill>
                  <a:srgbClr val="06105C"/>
                </a:solidFill>
                <a:latin typeface="Tahoma"/>
                <a:cs typeface="Tahoma"/>
              </a:rPr>
              <a:t>alphabet</a:t>
            </a:r>
            <a:r>
              <a:rPr sz="1400" spc="-70" dirty="0">
                <a:solidFill>
                  <a:srgbClr val="06105C"/>
                </a:solidFill>
                <a:latin typeface="Tahoma"/>
                <a:cs typeface="Tahoma"/>
              </a:rPr>
              <a:t> </a:t>
            </a:r>
            <a:r>
              <a:rPr sz="1400" spc="35" dirty="0">
                <a:solidFill>
                  <a:srgbClr val="06105C"/>
                </a:solidFill>
                <a:latin typeface="Tahoma"/>
                <a:cs typeface="Tahoma"/>
              </a:rPr>
              <a:t>is</a:t>
            </a:r>
            <a:r>
              <a:rPr sz="1400" spc="-75" dirty="0">
                <a:solidFill>
                  <a:srgbClr val="06105C"/>
                </a:solidFill>
                <a:latin typeface="Tahoma"/>
                <a:cs typeface="Tahoma"/>
              </a:rPr>
              <a:t> </a:t>
            </a:r>
            <a:r>
              <a:rPr sz="1400" spc="30" dirty="0">
                <a:solidFill>
                  <a:srgbClr val="06105C"/>
                </a:solidFill>
                <a:latin typeface="Tahoma"/>
                <a:cs typeface="Tahoma"/>
              </a:rPr>
              <a:t>displayed.</a:t>
            </a:r>
            <a:endParaRPr sz="1400" dirty="0">
              <a:latin typeface="Tahoma"/>
              <a:cs typeface="Tahoma"/>
            </a:endParaRPr>
          </a:p>
          <a:p>
            <a:pPr marL="393065" marR="5080" indent="-336550">
              <a:lnSpc>
                <a:spcPct val="116100"/>
              </a:lnSpc>
              <a:buFont typeface="Arial MT"/>
              <a:buChar char="●"/>
              <a:tabLst>
                <a:tab pos="393065" algn="l"/>
                <a:tab pos="393700" algn="l"/>
              </a:tabLst>
            </a:pPr>
            <a:r>
              <a:rPr sz="1400" spc="20" dirty="0">
                <a:solidFill>
                  <a:srgbClr val="06105C"/>
                </a:solidFill>
                <a:latin typeface="Tahoma"/>
                <a:cs typeface="Tahoma"/>
              </a:rPr>
              <a:t>The</a:t>
            </a:r>
            <a:r>
              <a:rPr sz="1400" spc="-80" dirty="0">
                <a:solidFill>
                  <a:srgbClr val="06105C"/>
                </a:solidFill>
                <a:latin typeface="Tahoma"/>
                <a:cs typeface="Tahoma"/>
              </a:rPr>
              <a:t> </a:t>
            </a:r>
            <a:r>
              <a:rPr sz="1400" spc="65" dirty="0">
                <a:solidFill>
                  <a:srgbClr val="06105C"/>
                </a:solidFill>
                <a:latin typeface="Tahoma"/>
                <a:cs typeface="Tahoma"/>
              </a:rPr>
              <a:t>main</a:t>
            </a:r>
            <a:r>
              <a:rPr sz="1400" spc="-75" dirty="0">
                <a:solidFill>
                  <a:srgbClr val="06105C"/>
                </a:solidFill>
                <a:latin typeface="Tahoma"/>
                <a:cs typeface="Tahoma"/>
              </a:rPr>
              <a:t> </a:t>
            </a:r>
            <a:r>
              <a:rPr sz="1400" spc="65" dirty="0">
                <a:solidFill>
                  <a:srgbClr val="06105C"/>
                </a:solidFill>
                <a:latin typeface="Tahoma"/>
                <a:cs typeface="Tahoma"/>
              </a:rPr>
              <a:t>problem</a:t>
            </a:r>
            <a:r>
              <a:rPr sz="1400" spc="-80" dirty="0">
                <a:solidFill>
                  <a:srgbClr val="06105C"/>
                </a:solidFill>
                <a:latin typeface="Tahoma"/>
                <a:cs typeface="Tahoma"/>
              </a:rPr>
              <a:t> </a:t>
            </a:r>
            <a:r>
              <a:rPr sz="1400" spc="40" dirty="0">
                <a:solidFill>
                  <a:srgbClr val="06105C"/>
                </a:solidFill>
                <a:latin typeface="Tahoma"/>
                <a:cs typeface="Tahoma"/>
              </a:rPr>
              <a:t>faced</a:t>
            </a:r>
            <a:r>
              <a:rPr sz="1400" spc="-75" dirty="0">
                <a:solidFill>
                  <a:srgbClr val="06105C"/>
                </a:solidFill>
                <a:latin typeface="Tahoma"/>
                <a:cs typeface="Tahoma"/>
              </a:rPr>
              <a:t> </a:t>
            </a:r>
            <a:r>
              <a:rPr sz="1400" spc="40" dirty="0">
                <a:solidFill>
                  <a:srgbClr val="06105C"/>
                </a:solidFill>
                <a:latin typeface="Tahoma"/>
                <a:cs typeface="Tahoma"/>
              </a:rPr>
              <a:t>by</a:t>
            </a:r>
            <a:r>
              <a:rPr sz="1400" spc="-80" dirty="0">
                <a:solidFill>
                  <a:srgbClr val="06105C"/>
                </a:solidFill>
                <a:latin typeface="Tahoma"/>
                <a:cs typeface="Tahoma"/>
              </a:rPr>
              <a:t> </a:t>
            </a:r>
            <a:r>
              <a:rPr sz="1400" spc="40" dirty="0">
                <a:solidFill>
                  <a:srgbClr val="06105C"/>
                </a:solidFill>
                <a:latin typeface="Tahoma"/>
                <a:cs typeface="Tahoma"/>
              </a:rPr>
              <a:t>this</a:t>
            </a:r>
            <a:r>
              <a:rPr sz="1400" spc="-75" dirty="0">
                <a:solidFill>
                  <a:srgbClr val="06105C"/>
                </a:solidFill>
                <a:latin typeface="Tahoma"/>
                <a:cs typeface="Tahoma"/>
              </a:rPr>
              <a:t> </a:t>
            </a:r>
            <a:r>
              <a:rPr sz="1400" spc="35" dirty="0">
                <a:solidFill>
                  <a:srgbClr val="06105C"/>
                </a:solidFill>
                <a:latin typeface="Tahoma"/>
                <a:cs typeface="Tahoma"/>
              </a:rPr>
              <a:t>gloved</a:t>
            </a:r>
            <a:r>
              <a:rPr sz="1400" spc="-80" dirty="0">
                <a:solidFill>
                  <a:srgbClr val="06105C"/>
                </a:solidFill>
                <a:latin typeface="Tahoma"/>
                <a:cs typeface="Tahoma"/>
              </a:rPr>
              <a:t> </a:t>
            </a:r>
            <a:r>
              <a:rPr sz="1400" spc="55" dirty="0">
                <a:solidFill>
                  <a:srgbClr val="06105C"/>
                </a:solidFill>
                <a:latin typeface="Tahoma"/>
                <a:cs typeface="Tahoma"/>
              </a:rPr>
              <a:t>based</a:t>
            </a:r>
            <a:r>
              <a:rPr sz="1400" spc="-80" dirty="0">
                <a:solidFill>
                  <a:srgbClr val="06105C"/>
                </a:solidFill>
                <a:latin typeface="Tahoma"/>
                <a:cs typeface="Tahoma"/>
              </a:rPr>
              <a:t> </a:t>
            </a:r>
            <a:r>
              <a:rPr sz="1400" spc="40" dirty="0">
                <a:solidFill>
                  <a:srgbClr val="06105C"/>
                </a:solidFill>
                <a:latin typeface="Tahoma"/>
                <a:cs typeface="Tahoma"/>
              </a:rPr>
              <a:t>system</a:t>
            </a:r>
            <a:r>
              <a:rPr sz="1400" spc="-75" dirty="0">
                <a:solidFill>
                  <a:srgbClr val="06105C"/>
                </a:solidFill>
                <a:latin typeface="Tahoma"/>
                <a:cs typeface="Tahoma"/>
              </a:rPr>
              <a:t> </a:t>
            </a:r>
            <a:r>
              <a:rPr sz="1400" spc="35" dirty="0">
                <a:solidFill>
                  <a:srgbClr val="06105C"/>
                </a:solidFill>
                <a:latin typeface="Tahoma"/>
                <a:cs typeface="Tahoma"/>
              </a:rPr>
              <a:t>is</a:t>
            </a:r>
            <a:r>
              <a:rPr sz="1400" spc="-80" dirty="0">
                <a:solidFill>
                  <a:srgbClr val="06105C"/>
                </a:solidFill>
                <a:latin typeface="Tahoma"/>
                <a:cs typeface="Tahoma"/>
              </a:rPr>
              <a:t> </a:t>
            </a:r>
            <a:r>
              <a:rPr sz="1400" spc="40" dirty="0">
                <a:solidFill>
                  <a:srgbClr val="06105C"/>
                </a:solidFill>
                <a:latin typeface="Tahoma"/>
                <a:cs typeface="Tahoma"/>
              </a:rPr>
              <a:t>that</a:t>
            </a:r>
            <a:r>
              <a:rPr sz="1400" spc="-75" dirty="0">
                <a:solidFill>
                  <a:srgbClr val="06105C"/>
                </a:solidFill>
                <a:latin typeface="Tahoma"/>
                <a:cs typeface="Tahoma"/>
              </a:rPr>
              <a:t> </a:t>
            </a:r>
            <a:r>
              <a:rPr sz="1400" spc="25" dirty="0">
                <a:solidFill>
                  <a:srgbClr val="06105C"/>
                </a:solidFill>
                <a:latin typeface="Tahoma"/>
                <a:cs typeface="Tahoma"/>
              </a:rPr>
              <a:t>it</a:t>
            </a:r>
            <a:r>
              <a:rPr sz="1400" spc="-80" dirty="0">
                <a:solidFill>
                  <a:srgbClr val="06105C"/>
                </a:solidFill>
                <a:latin typeface="Tahoma"/>
                <a:cs typeface="Tahoma"/>
              </a:rPr>
              <a:t> </a:t>
            </a:r>
            <a:r>
              <a:rPr sz="1400" spc="50" dirty="0">
                <a:solidFill>
                  <a:srgbClr val="06105C"/>
                </a:solidFill>
                <a:latin typeface="Tahoma"/>
                <a:cs typeface="Tahoma"/>
              </a:rPr>
              <a:t>has</a:t>
            </a:r>
            <a:r>
              <a:rPr sz="1400" spc="-75" dirty="0">
                <a:solidFill>
                  <a:srgbClr val="06105C"/>
                </a:solidFill>
                <a:latin typeface="Tahoma"/>
                <a:cs typeface="Tahoma"/>
              </a:rPr>
              <a:t> </a:t>
            </a:r>
            <a:r>
              <a:rPr sz="1400" spc="50" dirty="0">
                <a:solidFill>
                  <a:srgbClr val="06105C"/>
                </a:solidFill>
                <a:latin typeface="Tahoma"/>
                <a:cs typeface="Tahoma"/>
              </a:rPr>
              <a:t>to</a:t>
            </a:r>
            <a:r>
              <a:rPr sz="1400" spc="-80" dirty="0">
                <a:solidFill>
                  <a:srgbClr val="06105C"/>
                </a:solidFill>
                <a:latin typeface="Tahoma"/>
                <a:cs typeface="Tahoma"/>
              </a:rPr>
              <a:t> </a:t>
            </a:r>
            <a:r>
              <a:rPr sz="1400" spc="60" dirty="0">
                <a:solidFill>
                  <a:srgbClr val="06105C"/>
                </a:solidFill>
                <a:latin typeface="Tahoma"/>
                <a:cs typeface="Tahoma"/>
              </a:rPr>
              <a:t>be</a:t>
            </a:r>
            <a:r>
              <a:rPr sz="1400" spc="20" dirty="0">
                <a:solidFill>
                  <a:srgbClr val="06105C"/>
                </a:solidFill>
                <a:latin typeface="Tahoma"/>
                <a:cs typeface="Tahoma"/>
              </a:rPr>
              <a:t> </a:t>
            </a:r>
            <a:r>
              <a:rPr sz="1400" b="1" spc="45" dirty="0">
                <a:solidFill>
                  <a:srgbClr val="06105C"/>
                </a:solidFill>
                <a:latin typeface="Arial"/>
                <a:cs typeface="Arial"/>
              </a:rPr>
              <a:t>recallibrated </a:t>
            </a:r>
            <a:r>
              <a:rPr sz="1400" b="1" spc="50" dirty="0">
                <a:solidFill>
                  <a:srgbClr val="06105C"/>
                </a:solidFill>
                <a:latin typeface="Arial"/>
                <a:cs typeface="Arial"/>
              </a:rPr>
              <a:t> </a:t>
            </a:r>
            <a:r>
              <a:rPr sz="1400" spc="30" dirty="0">
                <a:solidFill>
                  <a:srgbClr val="06105C"/>
                </a:solidFill>
                <a:latin typeface="Tahoma"/>
                <a:cs typeface="Tahoma"/>
              </a:rPr>
              <a:t>every</a:t>
            </a:r>
            <a:r>
              <a:rPr sz="1400" spc="-80" dirty="0">
                <a:solidFill>
                  <a:srgbClr val="06105C"/>
                </a:solidFill>
                <a:latin typeface="Tahoma"/>
                <a:cs typeface="Tahoma"/>
              </a:rPr>
              <a:t> </a:t>
            </a:r>
            <a:r>
              <a:rPr sz="1400" spc="50" dirty="0">
                <a:solidFill>
                  <a:srgbClr val="06105C"/>
                </a:solidFill>
                <a:latin typeface="Tahoma"/>
                <a:cs typeface="Tahoma"/>
              </a:rPr>
              <a:t>time</a:t>
            </a:r>
            <a:r>
              <a:rPr sz="1400" spc="-75" dirty="0">
                <a:solidFill>
                  <a:srgbClr val="06105C"/>
                </a:solidFill>
                <a:latin typeface="Tahoma"/>
                <a:cs typeface="Tahoma"/>
              </a:rPr>
              <a:t> </a:t>
            </a:r>
            <a:r>
              <a:rPr sz="1400" spc="45" dirty="0">
                <a:solidFill>
                  <a:srgbClr val="06105C"/>
                </a:solidFill>
                <a:latin typeface="Tahoma"/>
                <a:cs typeface="Tahoma"/>
              </a:rPr>
              <a:t>whenever</a:t>
            </a:r>
            <a:r>
              <a:rPr sz="1400" spc="-75" dirty="0">
                <a:solidFill>
                  <a:srgbClr val="06105C"/>
                </a:solidFill>
                <a:latin typeface="Tahoma"/>
                <a:cs typeface="Tahoma"/>
              </a:rPr>
              <a:t> </a:t>
            </a:r>
            <a:r>
              <a:rPr sz="1400" spc="40" dirty="0">
                <a:solidFill>
                  <a:srgbClr val="06105C"/>
                </a:solidFill>
                <a:latin typeface="Tahoma"/>
                <a:cs typeface="Tahoma"/>
              </a:rPr>
              <a:t>a</a:t>
            </a:r>
            <a:r>
              <a:rPr sz="1400" spc="-80" dirty="0">
                <a:solidFill>
                  <a:srgbClr val="06105C"/>
                </a:solidFill>
                <a:latin typeface="Tahoma"/>
                <a:cs typeface="Tahoma"/>
              </a:rPr>
              <a:t> </a:t>
            </a:r>
            <a:r>
              <a:rPr sz="1400" spc="50" dirty="0">
                <a:solidFill>
                  <a:srgbClr val="06105C"/>
                </a:solidFill>
                <a:latin typeface="Tahoma"/>
                <a:cs typeface="Tahoma"/>
              </a:rPr>
              <a:t>new</a:t>
            </a:r>
            <a:r>
              <a:rPr sz="1400" spc="-75" dirty="0">
                <a:solidFill>
                  <a:srgbClr val="06105C"/>
                </a:solidFill>
                <a:latin typeface="Tahoma"/>
                <a:cs typeface="Tahoma"/>
              </a:rPr>
              <a:t> </a:t>
            </a:r>
            <a:r>
              <a:rPr sz="1400" spc="55" dirty="0">
                <a:solidFill>
                  <a:srgbClr val="06105C"/>
                </a:solidFill>
                <a:latin typeface="Tahoma"/>
                <a:cs typeface="Tahoma"/>
              </a:rPr>
              <a:t>user</a:t>
            </a:r>
            <a:r>
              <a:rPr sz="1400" spc="-80" dirty="0">
                <a:solidFill>
                  <a:srgbClr val="06105C"/>
                </a:solidFill>
                <a:latin typeface="Tahoma"/>
                <a:cs typeface="Tahoma"/>
              </a:rPr>
              <a:t> </a:t>
            </a:r>
            <a:r>
              <a:rPr sz="1400" spc="75" dirty="0">
                <a:solidFill>
                  <a:srgbClr val="06105C"/>
                </a:solidFill>
                <a:latin typeface="Tahoma"/>
                <a:cs typeface="Tahoma"/>
              </a:rPr>
              <a:t>on</a:t>
            </a:r>
            <a:r>
              <a:rPr sz="1400" spc="-75" dirty="0">
                <a:solidFill>
                  <a:srgbClr val="06105C"/>
                </a:solidFill>
                <a:latin typeface="Tahoma"/>
                <a:cs typeface="Tahoma"/>
              </a:rPr>
              <a:t> </a:t>
            </a:r>
            <a:r>
              <a:rPr sz="1400" spc="45" dirty="0">
                <a:solidFill>
                  <a:srgbClr val="06105C"/>
                </a:solidFill>
                <a:latin typeface="Tahoma"/>
                <a:cs typeface="Tahoma"/>
              </a:rPr>
              <a:t>the</a:t>
            </a:r>
            <a:r>
              <a:rPr sz="1400" spc="-75" dirty="0">
                <a:solidFill>
                  <a:srgbClr val="06105C"/>
                </a:solidFill>
                <a:latin typeface="Tahoma"/>
                <a:cs typeface="Tahoma"/>
              </a:rPr>
              <a:t> </a:t>
            </a:r>
            <a:r>
              <a:rPr sz="1400" spc="45" dirty="0">
                <a:solidFill>
                  <a:srgbClr val="06105C"/>
                </a:solidFill>
                <a:latin typeface="Tahoma"/>
                <a:cs typeface="Tahoma"/>
              </a:rPr>
              <a:t>ﬁngertips</a:t>
            </a:r>
            <a:r>
              <a:rPr sz="1400" spc="-80" dirty="0">
                <a:solidFill>
                  <a:srgbClr val="06105C"/>
                </a:solidFill>
                <a:latin typeface="Tahoma"/>
                <a:cs typeface="Tahoma"/>
              </a:rPr>
              <a:t> </a:t>
            </a:r>
            <a:r>
              <a:rPr sz="1400" spc="55" dirty="0">
                <a:solidFill>
                  <a:srgbClr val="06105C"/>
                </a:solidFill>
                <a:latin typeface="Tahoma"/>
                <a:cs typeface="Tahoma"/>
              </a:rPr>
              <a:t>so</a:t>
            </a:r>
            <a:r>
              <a:rPr sz="1400" spc="-75" dirty="0">
                <a:solidFill>
                  <a:srgbClr val="06105C"/>
                </a:solidFill>
                <a:latin typeface="Tahoma"/>
                <a:cs typeface="Tahoma"/>
              </a:rPr>
              <a:t> </a:t>
            </a:r>
            <a:r>
              <a:rPr sz="1400" spc="40" dirty="0">
                <a:solidFill>
                  <a:srgbClr val="06105C"/>
                </a:solidFill>
                <a:latin typeface="Tahoma"/>
                <a:cs typeface="Tahoma"/>
              </a:rPr>
              <a:t>that</a:t>
            </a:r>
            <a:r>
              <a:rPr sz="1400" spc="-75" dirty="0">
                <a:solidFill>
                  <a:srgbClr val="06105C"/>
                </a:solidFill>
                <a:latin typeface="Tahoma"/>
                <a:cs typeface="Tahoma"/>
              </a:rPr>
              <a:t> </a:t>
            </a:r>
            <a:r>
              <a:rPr sz="1400" spc="45" dirty="0">
                <a:solidFill>
                  <a:srgbClr val="06105C"/>
                </a:solidFill>
                <a:latin typeface="Tahoma"/>
                <a:cs typeface="Tahoma"/>
              </a:rPr>
              <a:t>the</a:t>
            </a:r>
            <a:r>
              <a:rPr sz="1400" spc="-80" dirty="0">
                <a:solidFill>
                  <a:srgbClr val="06105C"/>
                </a:solidFill>
                <a:latin typeface="Tahoma"/>
                <a:cs typeface="Tahoma"/>
              </a:rPr>
              <a:t> </a:t>
            </a:r>
            <a:r>
              <a:rPr sz="1400" spc="45" dirty="0">
                <a:solidFill>
                  <a:srgbClr val="06105C"/>
                </a:solidFill>
                <a:latin typeface="Tahoma"/>
                <a:cs typeface="Tahoma"/>
              </a:rPr>
              <a:t>ﬁngertips</a:t>
            </a:r>
            <a:r>
              <a:rPr sz="1400" spc="-75" dirty="0">
                <a:solidFill>
                  <a:srgbClr val="06105C"/>
                </a:solidFill>
                <a:latin typeface="Tahoma"/>
                <a:cs typeface="Tahoma"/>
              </a:rPr>
              <a:t> </a:t>
            </a:r>
            <a:r>
              <a:rPr sz="1400" spc="50" dirty="0">
                <a:solidFill>
                  <a:srgbClr val="06105C"/>
                </a:solidFill>
                <a:latin typeface="Tahoma"/>
                <a:cs typeface="Tahoma"/>
              </a:rPr>
              <a:t>are</a:t>
            </a:r>
            <a:r>
              <a:rPr sz="1400" spc="-75" dirty="0">
                <a:solidFill>
                  <a:srgbClr val="06105C"/>
                </a:solidFill>
                <a:latin typeface="Tahoma"/>
                <a:cs typeface="Tahoma"/>
              </a:rPr>
              <a:t> </a:t>
            </a:r>
            <a:r>
              <a:rPr sz="1400" spc="50" dirty="0">
                <a:solidFill>
                  <a:srgbClr val="06105C"/>
                </a:solidFill>
                <a:latin typeface="Tahoma"/>
                <a:cs typeface="Tahoma"/>
              </a:rPr>
              <a:t>identiﬁed</a:t>
            </a:r>
            <a:r>
              <a:rPr sz="1400" spc="-80" dirty="0">
                <a:solidFill>
                  <a:srgbClr val="06105C"/>
                </a:solidFill>
                <a:latin typeface="Tahoma"/>
                <a:cs typeface="Tahoma"/>
              </a:rPr>
              <a:t> </a:t>
            </a:r>
            <a:r>
              <a:rPr sz="1400" spc="35" dirty="0">
                <a:solidFill>
                  <a:srgbClr val="06105C"/>
                </a:solidFill>
                <a:latin typeface="Tahoma"/>
                <a:cs typeface="Tahoma"/>
              </a:rPr>
              <a:t>by </a:t>
            </a:r>
            <a:r>
              <a:rPr sz="1400" spc="-420" dirty="0">
                <a:solidFill>
                  <a:srgbClr val="06105C"/>
                </a:solidFill>
                <a:latin typeface="Tahoma"/>
                <a:cs typeface="Tahoma"/>
              </a:rPr>
              <a:t> </a:t>
            </a:r>
            <a:r>
              <a:rPr sz="1400" spc="45" dirty="0">
                <a:solidFill>
                  <a:srgbClr val="06105C"/>
                </a:solidFill>
                <a:latin typeface="Tahoma"/>
                <a:cs typeface="Tahoma"/>
              </a:rPr>
              <a:t>the</a:t>
            </a:r>
            <a:r>
              <a:rPr sz="1400" spc="-85" dirty="0">
                <a:solidFill>
                  <a:srgbClr val="06105C"/>
                </a:solidFill>
                <a:latin typeface="Tahoma"/>
                <a:cs typeface="Tahoma"/>
              </a:rPr>
              <a:t> </a:t>
            </a:r>
            <a:r>
              <a:rPr sz="1400" spc="5" dirty="0">
                <a:solidFill>
                  <a:srgbClr val="06105C"/>
                </a:solidFill>
                <a:latin typeface="Tahoma"/>
                <a:cs typeface="Tahoma"/>
              </a:rPr>
              <a:t>Image</a:t>
            </a:r>
            <a:r>
              <a:rPr sz="1400" spc="-80" dirty="0">
                <a:solidFill>
                  <a:srgbClr val="06105C"/>
                </a:solidFill>
                <a:latin typeface="Tahoma"/>
                <a:cs typeface="Tahoma"/>
              </a:rPr>
              <a:t> </a:t>
            </a:r>
            <a:r>
              <a:rPr sz="1400" spc="40" dirty="0">
                <a:solidFill>
                  <a:srgbClr val="06105C"/>
                </a:solidFill>
                <a:latin typeface="Tahoma"/>
                <a:cs typeface="Tahoma"/>
              </a:rPr>
              <a:t>Processing</a:t>
            </a:r>
            <a:r>
              <a:rPr sz="1400" spc="-80" dirty="0">
                <a:solidFill>
                  <a:srgbClr val="06105C"/>
                </a:solidFill>
                <a:latin typeface="Tahoma"/>
                <a:cs typeface="Tahoma"/>
              </a:rPr>
              <a:t> </a:t>
            </a:r>
            <a:r>
              <a:rPr sz="1400" spc="25" dirty="0">
                <a:solidFill>
                  <a:srgbClr val="06105C"/>
                </a:solidFill>
                <a:latin typeface="Tahoma"/>
                <a:cs typeface="Tahoma"/>
              </a:rPr>
              <a:t>unit.</a:t>
            </a:r>
            <a:endParaRPr sz="1400" dirty="0">
              <a:latin typeface="Tahoma"/>
              <a:cs typeface="Tahoma"/>
            </a:endParaRPr>
          </a:p>
          <a:p>
            <a:pPr>
              <a:lnSpc>
                <a:spcPct val="100000"/>
              </a:lnSpc>
              <a:spcBef>
                <a:spcPts val="45"/>
              </a:spcBef>
            </a:pPr>
            <a:endParaRPr sz="1800" dirty="0">
              <a:latin typeface="Tahoma"/>
              <a:cs typeface="Tahoma"/>
            </a:endParaRPr>
          </a:p>
          <a:p>
            <a:pPr marL="12700">
              <a:lnSpc>
                <a:spcPct val="100000"/>
              </a:lnSpc>
              <a:tabLst>
                <a:tab pos="393065" algn="l"/>
              </a:tabLst>
            </a:pPr>
            <a:r>
              <a:rPr sz="1400" b="1" spc="10" dirty="0">
                <a:solidFill>
                  <a:srgbClr val="06105C"/>
                </a:solidFill>
                <a:latin typeface="Arial"/>
                <a:cs typeface="Arial"/>
              </a:rPr>
              <a:t>2.	</a:t>
            </a:r>
            <a:r>
              <a:rPr sz="1400" b="1" dirty="0">
                <a:solidFill>
                  <a:srgbClr val="06105C"/>
                </a:solidFill>
                <a:latin typeface="Arial"/>
                <a:cs typeface="Arial"/>
              </a:rPr>
              <a:t>FingerSpelling</a:t>
            </a:r>
            <a:endParaRPr sz="1400" dirty="0">
              <a:latin typeface="Arial"/>
              <a:cs typeface="Arial"/>
            </a:endParaRPr>
          </a:p>
          <a:p>
            <a:pPr marL="393065" indent="-336550">
              <a:lnSpc>
                <a:spcPct val="100000"/>
              </a:lnSpc>
              <a:spcBef>
                <a:spcPts val="270"/>
              </a:spcBef>
              <a:buFont typeface="Arial MT"/>
              <a:buChar char="●"/>
              <a:tabLst>
                <a:tab pos="393065" algn="l"/>
                <a:tab pos="393700" algn="l"/>
              </a:tabLst>
            </a:pPr>
            <a:r>
              <a:rPr sz="1400" spc="45" dirty="0">
                <a:solidFill>
                  <a:srgbClr val="06105C"/>
                </a:solidFill>
                <a:latin typeface="Tahoma"/>
                <a:cs typeface="Tahoma"/>
              </a:rPr>
              <a:t>A</a:t>
            </a:r>
            <a:r>
              <a:rPr sz="1400" spc="-80" dirty="0">
                <a:solidFill>
                  <a:srgbClr val="06105C"/>
                </a:solidFill>
                <a:latin typeface="Tahoma"/>
                <a:cs typeface="Tahoma"/>
              </a:rPr>
              <a:t> </a:t>
            </a:r>
            <a:r>
              <a:rPr sz="1400" spc="50" dirty="0">
                <a:solidFill>
                  <a:srgbClr val="06105C"/>
                </a:solidFill>
                <a:latin typeface="Tahoma"/>
                <a:cs typeface="Tahoma"/>
              </a:rPr>
              <a:t>technique</a:t>
            </a:r>
            <a:r>
              <a:rPr sz="1400" spc="-75" dirty="0">
                <a:solidFill>
                  <a:srgbClr val="06105C"/>
                </a:solidFill>
                <a:latin typeface="Tahoma"/>
                <a:cs typeface="Tahoma"/>
              </a:rPr>
              <a:t> </a:t>
            </a:r>
            <a:r>
              <a:rPr sz="1400" spc="50" dirty="0">
                <a:solidFill>
                  <a:srgbClr val="06105C"/>
                </a:solidFill>
                <a:latin typeface="Tahoma"/>
                <a:cs typeface="Tahoma"/>
              </a:rPr>
              <a:t>in</a:t>
            </a:r>
            <a:r>
              <a:rPr sz="1400" spc="-75" dirty="0">
                <a:solidFill>
                  <a:srgbClr val="06105C"/>
                </a:solidFill>
                <a:latin typeface="Tahoma"/>
                <a:cs typeface="Tahoma"/>
              </a:rPr>
              <a:t> </a:t>
            </a:r>
            <a:r>
              <a:rPr sz="1400" spc="45" dirty="0">
                <a:solidFill>
                  <a:srgbClr val="06105C"/>
                </a:solidFill>
                <a:latin typeface="Tahoma"/>
                <a:cs typeface="Tahoma"/>
              </a:rPr>
              <a:t>which</a:t>
            </a:r>
            <a:r>
              <a:rPr sz="1400" spc="-75" dirty="0">
                <a:solidFill>
                  <a:srgbClr val="06105C"/>
                </a:solidFill>
                <a:latin typeface="Tahoma"/>
                <a:cs typeface="Tahoma"/>
              </a:rPr>
              <a:t> </a:t>
            </a:r>
            <a:r>
              <a:rPr sz="1400" spc="45" dirty="0">
                <a:solidFill>
                  <a:srgbClr val="06105C"/>
                </a:solidFill>
                <a:latin typeface="Tahoma"/>
                <a:cs typeface="Tahoma"/>
              </a:rPr>
              <a:t>the</a:t>
            </a:r>
            <a:r>
              <a:rPr sz="1400" spc="-80" dirty="0">
                <a:solidFill>
                  <a:srgbClr val="06105C"/>
                </a:solidFill>
                <a:latin typeface="Tahoma"/>
                <a:cs typeface="Tahoma"/>
              </a:rPr>
              <a:t> </a:t>
            </a:r>
            <a:r>
              <a:rPr sz="1400" spc="35" dirty="0">
                <a:solidFill>
                  <a:srgbClr val="06105C"/>
                </a:solidFill>
                <a:latin typeface="Tahoma"/>
                <a:cs typeface="Tahoma"/>
              </a:rPr>
              <a:t>signer</a:t>
            </a:r>
            <a:r>
              <a:rPr sz="1400" spc="-75" dirty="0">
                <a:solidFill>
                  <a:srgbClr val="06105C"/>
                </a:solidFill>
                <a:latin typeface="Tahoma"/>
                <a:cs typeface="Tahoma"/>
              </a:rPr>
              <a:t> </a:t>
            </a:r>
            <a:r>
              <a:rPr sz="1400" spc="30" dirty="0">
                <a:solidFill>
                  <a:srgbClr val="06105C"/>
                </a:solidFill>
                <a:latin typeface="Tahoma"/>
                <a:cs typeface="Tahoma"/>
              </a:rPr>
              <a:t>signs</a:t>
            </a:r>
            <a:r>
              <a:rPr sz="1400" spc="-75" dirty="0">
                <a:solidFill>
                  <a:srgbClr val="06105C"/>
                </a:solidFill>
                <a:latin typeface="Tahoma"/>
                <a:cs typeface="Tahoma"/>
              </a:rPr>
              <a:t> </a:t>
            </a:r>
            <a:r>
              <a:rPr sz="1400" spc="40" dirty="0">
                <a:solidFill>
                  <a:srgbClr val="06105C"/>
                </a:solidFill>
                <a:latin typeface="Tahoma"/>
                <a:cs typeface="Tahoma"/>
              </a:rPr>
              <a:t>a</a:t>
            </a:r>
            <a:r>
              <a:rPr sz="1400" spc="-75" dirty="0">
                <a:solidFill>
                  <a:srgbClr val="06105C"/>
                </a:solidFill>
                <a:latin typeface="Tahoma"/>
                <a:cs typeface="Tahoma"/>
              </a:rPr>
              <a:t> </a:t>
            </a:r>
            <a:r>
              <a:rPr sz="1400" spc="65" dirty="0">
                <a:solidFill>
                  <a:srgbClr val="06105C"/>
                </a:solidFill>
                <a:latin typeface="Tahoma"/>
                <a:cs typeface="Tahoma"/>
              </a:rPr>
              <a:t>word</a:t>
            </a:r>
            <a:r>
              <a:rPr sz="1400" spc="-80" dirty="0">
                <a:solidFill>
                  <a:srgbClr val="06105C"/>
                </a:solidFill>
                <a:latin typeface="Tahoma"/>
                <a:cs typeface="Tahoma"/>
              </a:rPr>
              <a:t> </a:t>
            </a:r>
            <a:r>
              <a:rPr sz="1400" spc="40" dirty="0">
                <a:solidFill>
                  <a:srgbClr val="06105C"/>
                </a:solidFill>
                <a:latin typeface="Tahoma"/>
                <a:cs typeface="Tahoma"/>
              </a:rPr>
              <a:t>by</a:t>
            </a:r>
            <a:r>
              <a:rPr sz="1400" spc="-75" dirty="0">
                <a:solidFill>
                  <a:srgbClr val="06105C"/>
                </a:solidFill>
                <a:latin typeface="Tahoma"/>
                <a:cs typeface="Tahoma"/>
              </a:rPr>
              <a:t> </a:t>
            </a:r>
            <a:r>
              <a:rPr sz="1400" spc="35" dirty="0">
                <a:solidFill>
                  <a:srgbClr val="06105C"/>
                </a:solidFill>
                <a:latin typeface="Tahoma"/>
                <a:cs typeface="Tahoma"/>
              </a:rPr>
              <a:t>using</a:t>
            </a:r>
            <a:r>
              <a:rPr sz="1400" spc="-75" dirty="0">
                <a:solidFill>
                  <a:srgbClr val="06105C"/>
                </a:solidFill>
                <a:latin typeface="Tahoma"/>
                <a:cs typeface="Tahoma"/>
              </a:rPr>
              <a:t> </a:t>
            </a:r>
            <a:r>
              <a:rPr sz="1400" spc="45" dirty="0">
                <a:solidFill>
                  <a:srgbClr val="06105C"/>
                </a:solidFill>
                <a:latin typeface="Tahoma"/>
                <a:cs typeface="Tahoma"/>
              </a:rPr>
              <a:t>individual</a:t>
            </a:r>
            <a:r>
              <a:rPr sz="1400" spc="-75" dirty="0">
                <a:solidFill>
                  <a:srgbClr val="06105C"/>
                </a:solidFill>
                <a:latin typeface="Tahoma"/>
                <a:cs typeface="Tahoma"/>
              </a:rPr>
              <a:t> </a:t>
            </a:r>
            <a:r>
              <a:rPr sz="1400" spc="30" dirty="0">
                <a:solidFill>
                  <a:srgbClr val="06105C"/>
                </a:solidFill>
                <a:latin typeface="Tahoma"/>
                <a:cs typeface="Tahoma"/>
              </a:rPr>
              <a:t>signs</a:t>
            </a:r>
            <a:r>
              <a:rPr sz="1400" spc="-80" dirty="0">
                <a:solidFill>
                  <a:srgbClr val="06105C"/>
                </a:solidFill>
                <a:latin typeface="Tahoma"/>
                <a:cs typeface="Tahoma"/>
              </a:rPr>
              <a:t> </a:t>
            </a:r>
            <a:r>
              <a:rPr sz="1400" spc="55" dirty="0">
                <a:solidFill>
                  <a:srgbClr val="06105C"/>
                </a:solidFill>
                <a:latin typeface="Tahoma"/>
                <a:cs typeface="Tahoma"/>
              </a:rPr>
              <a:t>for</a:t>
            </a:r>
            <a:r>
              <a:rPr sz="1400" spc="-75" dirty="0">
                <a:solidFill>
                  <a:srgbClr val="06105C"/>
                </a:solidFill>
                <a:latin typeface="Tahoma"/>
                <a:cs typeface="Tahoma"/>
              </a:rPr>
              <a:t> </a:t>
            </a:r>
            <a:r>
              <a:rPr sz="1400" spc="45" dirty="0">
                <a:solidFill>
                  <a:srgbClr val="06105C"/>
                </a:solidFill>
                <a:latin typeface="Tahoma"/>
                <a:cs typeface="Tahoma"/>
              </a:rPr>
              <a:t>each</a:t>
            </a:r>
            <a:r>
              <a:rPr sz="1400" spc="-75" dirty="0">
                <a:solidFill>
                  <a:srgbClr val="06105C"/>
                </a:solidFill>
                <a:latin typeface="Tahoma"/>
                <a:cs typeface="Tahoma"/>
              </a:rPr>
              <a:t> </a:t>
            </a:r>
            <a:r>
              <a:rPr sz="1400" spc="20" dirty="0">
                <a:solidFill>
                  <a:srgbClr val="06105C"/>
                </a:solidFill>
                <a:latin typeface="Tahoma"/>
                <a:cs typeface="Tahoma"/>
              </a:rPr>
              <a:t>letter.</a:t>
            </a:r>
            <a:endParaRPr sz="1400" dirty="0">
              <a:latin typeface="Tahoma"/>
              <a:cs typeface="Tahoma"/>
            </a:endParaRPr>
          </a:p>
          <a:p>
            <a:pPr marL="393065" indent="-336550">
              <a:lnSpc>
                <a:spcPct val="100000"/>
              </a:lnSpc>
              <a:spcBef>
                <a:spcPts val="270"/>
              </a:spcBef>
              <a:buFont typeface="Arial MT"/>
              <a:buChar char="●"/>
              <a:tabLst>
                <a:tab pos="393065" algn="l"/>
                <a:tab pos="393700" algn="l"/>
              </a:tabLst>
            </a:pPr>
            <a:r>
              <a:rPr sz="1400" spc="50" dirty="0">
                <a:solidFill>
                  <a:srgbClr val="06105C"/>
                </a:solidFill>
                <a:latin typeface="Tahoma"/>
                <a:cs typeface="Tahoma"/>
              </a:rPr>
              <a:t>Can</a:t>
            </a:r>
            <a:r>
              <a:rPr sz="1400" spc="-85" dirty="0">
                <a:solidFill>
                  <a:srgbClr val="06105C"/>
                </a:solidFill>
                <a:latin typeface="Tahoma"/>
                <a:cs typeface="Tahoma"/>
              </a:rPr>
              <a:t> </a:t>
            </a:r>
            <a:r>
              <a:rPr sz="1400" spc="60" dirty="0">
                <a:solidFill>
                  <a:srgbClr val="06105C"/>
                </a:solidFill>
                <a:latin typeface="Tahoma"/>
                <a:cs typeface="Tahoma"/>
              </a:rPr>
              <a:t>be</a:t>
            </a:r>
            <a:r>
              <a:rPr sz="1400" spc="-85" dirty="0">
                <a:solidFill>
                  <a:srgbClr val="06105C"/>
                </a:solidFill>
                <a:latin typeface="Tahoma"/>
                <a:cs typeface="Tahoma"/>
              </a:rPr>
              <a:t> </a:t>
            </a:r>
            <a:r>
              <a:rPr sz="1400" spc="55" dirty="0">
                <a:solidFill>
                  <a:srgbClr val="06105C"/>
                </a:solidFill>
                <a:latin typeface="Tahoma"/>
                <a:cs typeface="Tahoma"/>
              </a:rPr>
              <a:t>used</a:t>
            </a:r>
            <a:r>
              <a:rPr sz="1400" spc="-85" dirty="0">
                <a:solidFill>
                  <a:srgbClr val="06105C"/>
                </a:solidFill>
                <a:latin typeface="Tahoma"/>
                <a:cs typeface="Tahoma"/>
              </a:rPr>
              <a:t> </a:t>
            </a:r>
            <a:r>
              <a:rPr sz="1400" spc="55" dirty="0">
                <a:solidFill>
                  <a:srgbClr val="06105C"/>
                </a:solidFill>
                <a:latin typeface="Tahoma"/>
                <a:cs typeface="Tahoma"/>
              </a:rPr>
              <a:t>for</a:t>
            </a:r>
            <a:r>
              <a:rPr sz="1400" spc="-80" dirty="0">
                <a:solidFill>
                  <a:srgbClr val="06105C"/>
                </a:solidFill>
                <a:latin typeface="Tahoma"/>
                <a:cs typeface="Tahoma"/>
              </a:rPr>
              <a:t> </a:t>
            </a:r>
            <a:r>
              <a:rPr sz="1400" spc="55" dirty="0">
                <a:solidFill>
                  <a:srgbClr val="06105C"/>
                </a:solidFill>
                <a:latin typeface="Tahoma"/>
                <a:cs typeface="Tahoma"/>
              </a:rPr>
              <a:t>short</a:t>
            </a:r>
            <a:r>
              <a:rPr sz="1400" spc="-85" dirty="0">
                <a:solidFill>
                  <a:srgbClr val="06105C"/>
                </a:solidFill>
                <a:latin typeface="Tahoma"/>
                <a:cs typeface="Tahoma"/>
              </a:rPr>
              <a:t> </a:t>
            </a:r>
            <a:r>
              <a:rPr sz="1400" spc="50" dirty="0">
                <a:solidFill>
                  <a:srgbClr val="06105C"/>
                </a:solidFill>
                <a:latin typeface="Tahoma"/>
                <a:cs typeface="Tahoma"/>
              </a:rPr>
              <a:t>conversations</a:t>
            </a:r>
            <a:r>
              <a:rPr sz="1400" spc="-80" dirty="0">
                <a:solidFill>
                  <a:srgbClr val="06105C"/>
                </a:solidFill>
                <a:latin typeface="Tahoma"/>
                <a:cs typeface="Tahoma"/>
              </a:rPr>
              <a:t> </a:t>
            </a:r>
            <a:r>
              <a:rPr sz="1400" spc="60" dirty="0">
                <a:solidFill>
                  <a:srgbClr val="06105C"/>
                </a:solidFill>
                <a:latin typeface="Tahoma"/>
                <a:cs typeface="Tahoma"/>
              </a:rPr>
              <a:t>and</a:t>
            </a:r>
            <a:r>
              <a:rPr sz="1400" spc="-85" dirty="0">
                <a:solidFill>
                  <a:srgbClr val="06105C"/>
                </a:solidFill>
                <a:latin typeface="Tahoma"/>
                <a:cs typeface="Tahoma"/>
              </a:rPr>
              <a:t> </a:t>
            </a:r>
            <a:r>
              <a:rPr sz="1400" spc="55" dirty="0">
                <a:solidFill>
                  <a:srgbClr val="06105C"/>
                </a:solidFill>
                <a:latin typeface="Tahoma"/>
                <a:cs typeface="Tahoma"/>
              </a:rPr>
              <a:t>simple</a:t>
            </a:r>
            <a:r>
              <a:rPr sz="1400" spc="-80" dirty="0">
                <a:solidFill>
                  <a:srgbClr val="06105C"/>
                </a:solidFill>
                <a:latin typeface="Tahoma"/>
                <a:cs typeface="Tahoma"/>
              </a:rPr>
              <a:t> </a:t>
            </a:r>
            <a:r>
              <a:rPr sz="1400" spc="25" dirty="0">
                <a:solidFill>
                  <a:srgbClr val="06105C"/>
                </a:solidFill>
                <a:latin typeface="Tahoma"/>
                <a:cs typeface="Tahoma"/>
              </a:rPr>
              <a:t>gesture.</a:t>
            </a:r>
            <a:endParaRPr sz="1400" dirty="0">
              <a:latin typeface="Tahoma"/>
              <a:cs typeface="Tahoma"/>
            </a:endParaRPr>
          </a:p>
          <a:p>
            <a:pPr marL="393065" indent="-336550">
              <a:lnSpc>
                <a:spcPct val="100000"/>
              </a:lnSpc>
              <a:spcBef>
                <a:spcPts val="270"/>
              </a:spcBef>
              <a:buFont typeface="Arial MT"/>
              <a:buChar char="●"/>
              <a:tabLst>
                <a:tab pos="393065" algn="l"/>
                <a:tab pos="393700" algn="l"/>
              </a:tabLst>
            </a:pPr>
            <a:r>
              <a:rPr sz="1400" spc="-60" dirty="0">
                <a:solidFill>
                  <a:srgbClr val="06105C"/>
                </a:solidFill>
                <a:latin typeface="Tahoma"/>
                <a:cs typeface="Tahoma"/>
              </a:rPr>
              <a:t>I</a:t>
            </a:r>
            <a:r>
              <a:rPr sz="1400" spc="-50" dirty="0">
                <a:solidFill>
                  <a:srgbClr val="06105C"/>
                </a:solidFill>
                <a:latin typeface="Tahoma"/>
                <a:cs typeface="Tahoma"/>
              </a:rPr>
              <a:t>t</a:t>
            </a:r>
            <a:r>
              <a:rPr sz="1400" spc="-80" dirty="0">
                <a:solidFill>
                  <a:srgbClr val="06105C"/>
                </a:solidFill>
                <a:latin typeface="Tahoma"/>
                <a:cs typeface="Tahoma"/>
              </a:rPr>
              <a:t> </a:t>
            </a:r>
            <a:r>
              <a:rPr sz="1400" spc="20" dirty="0">
                <a:solidFill>
                  <a:srgbClr val="06105C"/>
                </a:solidFill>
                <a:latin typeface="Tahoma"/>
                <a:cs typeface="Tahoma"/>
              </a:rPr>
              <a:t>i</a:t>
            </a:r>
            <a:r>
              <a:rPr sz="1400" spc="50" dirty="0">
                <a:solidFill>
                  <a:srgbClr val="06105C"/>
                </a:solidFill>
                <a:latin typeface="Tahoma"/>
                <a:cs typeface="Tahoma"/>
              </a:rPr>
              <a:t>s</a:t>
            </a:r>
            <a:r>
              <a:rPr sz="1400" spc="-75" dirty="0">
                <a:solidFill>
                  <a:srgbClr val="06105C"/>
                </a:solidFill>
                <a:latin typeface="Tahoma"/>
                <a:cs typeface="Tahoma"/>
              </a:rPr>
              <a:t> </a:t>
            </a:r>
            <a:r>
              <a:rPr sz="1400" b="1" spc="40" dirty="0">
                <a:solidFill>
                  <a:srgbClr val="06105C"/>
                </a:solidFill>
                <a:latin typeface="Arial"/>
                <a:cs typeface="Arial"/>
              </a:rPr>
              <a:t>impractica</a:t>
            </a:r>
            <a:r>
              <a:rPr sz="1400" b="1" spc="25" dirty="0">
                <a:solidFill>
                  <a:srgbClr val="06105C"/>
                </a:solidFill>
                <a:latin typeface="Arial"/>
                <a:cs typeface="Arial"/>
              </a:rPr>
              <a:t>l</a:t>
            </a:r>
            <a:r>
              <a:rPr sz="1400" b="1" spc="-30" dirty="0">
                <a:solidFill>
                  <a:srgbClr val="06105C"/>
                </a:solidFill>
                <a:latin typeface="Arial"/>
                <a:cs typeface="Arial"/>
              </a:rPr>
              <a:t> </a:t>
            </a:r>
            <a:r>
              <a:rPr sz="1400" spc="55" dirty="0">
                <a:solidFill>
                  <a:srgbClr val="06105C"/>
                </a:solidFill>
                <a:latin typeface="Tahoma"/>
                <a:cs typeface="Tahoma"/>
              </a:rPr>
              <a:t>fo</a:t>
            </a:r>
            <a:r>
              <a:rPr sz="1400" spc="50" dirty="0">
                <a:solidFill>
                  <a:srgbClr val="06105C"/>
                </a:solidFill>
                <a:latin typeface="Tahoma"/>
                <a:cs typeface="Tahoma"/>
              </a:rPr>
              <a:t>r</a:t>
            </a:r>
            <a:r>
              <a:rPr sz="1400" spc="-80" dirty="0">
                <a:solidFill>
                  <a:srgbClr val="06105C"/>
                </a:solidFill>
                <a:latin typeface="Tahoma"/>
                <a:cs typeface="Tahoma"/>
              </a:rPr>
              <a:t> </a:t>
            </a:r>
            <a:r>
              <a:rPr sz="1400" spc="30" dirty="0">
                <a:solidFill>
                  <a:srgbClr val="06105C"/>
                </a:solidFill>
                <a:latin typeface="Tahoma"/>
                <a:cs typeface="Tahoma"/>
              </a:rPr>
              <a:t>dail</a:t>
            </a:r>
            <a:r>
              <a:rPr sz="1400" spc="45" dirty="0">
                <a:solidFill>
                  <a:srgbClr val="06105C"/>
                </a:solidFill>
                <a:latin typeface="Tahoma"/>
                <a:cs typeface="Tahoma"/>
              </a:rPr>
              <a:t>y</a:t>
            </a:r>
            <a:r>
              <a:rPr sz="1400" spc="-80" dirty="0">
                <a:solidFill>
                  <a:srgbClr val="06105C"/>
                </a:solidFill>
                <a:latin typeface="Tahoma"/>
                <a:cs typeface="Tahoma"/>
              </a:rPr>
              <a:t> </a:t>
            </a:r>
            <a:r>
              <a:rPr sz="1400" spc="55" dirty="0">
                <a:solidFill>
                  <a:srgbClr val="06105C"/>
                </a:solidFill>
                <a:latin typeface="Tahoma"/>
                <a:cs typeface="Tahoma"/>
              </a:rPr>
              <a:t>communication.</a:t>
            </a:r>
            <a:endParaRPr lang="en-IN" sz="1400" spc="55" dirty="0">
              <a:solidFill>
                <a:srgbClr val="06105C"/>
              </a:solidFill>
              <a:latin typeface="Tahoma"/>
              <a:cs typeface="Tahoma"/>
            </a:endParaRPr>
          </a:p>
          <a:p>
            <a:pPr marL="56515">
              <a:lnSpc>
                <a:spcPct val="100000"/>
              </a:lnSpc>
              <a:spcBef>
                <a:spcPts val="270"/>
              </a:spcBef>
              <a:tabLst>
                <a:tab pos="393065" algn="l"/>
                <a:tab pos="393700" algn="l"/>
              </a:tabLst>
            </a:pPr>
            <a:endParaRPr lang="en-IN" sz="1400" dirty="0">
              <a:latin typeface="Tahoma"/>
              <a:cs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9"/>
          <p:cNvSpPr txBox="1">
            <a:spLocks noGrp="1"/>
          </p:cNvSpPr>
          <p:nvPr>
            <p:ph type="title"/>
          </p:nvPr>
        </p:nvSpPr>
        <p:spPr>
          <a:xfrm>
            <a:off x="839625" y="104350"/>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Word Based : A Challenge</a:t>
            </a:r>
            <a:endParaRPr/>
          </a:p>
        </p:txBody>
      </p:sp>
      <p:sp>
        <p:nvSpPr>
          <p:cNvPr id="622" name="Google Shape;622;p79"/>
          <p:cNvSpPr txBox="1">
            <a:spLocks noGrp="1"/>
          </p:cNvSpPr>
          <p:nvPr>
            <p:ph type="subTitle" idx="1"/>
          </p:nvPr>
        </p:nvSpPr>
        <p:spPr>
          <a:xfrm>
            <a:off x="134175" y="1137200"/>
            <a:ext cx="8903100" cy="37860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a:solidFill>
                <a:schemeClr val="accent1"/>
              </a:solidFill>
            </a:endParaRPr>
          </a:p>
          <a:p>
            <a:pPr marL="0" lvl="0" indent="0" algn="l" rtl="0">
              <a:spcBef>
                <a:spcPts val="0"/>
              </a:spcBef>
              <a:spcAft>
                <a:spcPts val="0"/>
              </a:spcAft>
              <a:buNone/>
            </a:pPr>
            <a:r>
              <a:rPr lang="en" sz="1600">
                <a:solidFill>
                  <a:schemeClr val="accent1"/>
                </a:solidFill>
              </a:rPr>
              <a:t>Gestures differ by the position of gesture with respect to the body</a:t>
            </a:r>
            <a:endParaRPr sz="1600">
              <a:solidFill>
                <a:schemeClr val="accent1"/>
              </a:solidFill>
            </a:endParaRPr>
          </a:p>
          <a:p>
            <a:pPr marL="0" lvl="0" indent="0" algn="l" rtl="0">
              <a:spcBef>
                <a:spcPts val="0"/>
              </a:spcBef>
              <a:spcAft>
                <a:spcPts val="0"/>
              </a:spcAft>
              <a:buNone/>
            </a:pPr>
            <a:endParaRPr sz="1700">
              <a:solidFill>
                <a:schemeClr val="accent1"/>
              </a:solidFill>
            </a:endParaRPr>
          </a:p>
          <a:p>
            <a:pPr marL="0" lvl="0" indent="0" algn="l" rtl="0">
              <a:spcBef>
                <a:spcPts val="0"/>
              </a:spcBef>
              <a:spcAft>
                <a:spcPts val="0"/>
              </a:spcAft>
              <a:buNone/>
            </a:pPr>
            <a:r>
              <a:rPr lang="en" sz="1600">
                <a:solidFill>
                  <a:schemeClr val="accent1"/>
                </a:solidFill>
              </a:rPr>
              <a:t>Ambiguity between multiple words having same/similar gesture</a:t>
            </a:r>
            <a:endParaRPr sz="1600">
              <a:solidFill>
                <a:schemeClr val="accent1"/>
              </a:solidFill>
            </a:endParaRPr>
          </a:p>
          <a:p>
            <a:pPr marL="0" lvl="0" indent="0" algn="l" rtl="0">
              <a:spcBef>
                <a:spcPts val="0"/>
              </a:spcBef>
              <a:spcAft>
                <a:spcPts val="0"/>
              </a:spcAft>
              <a:buNone/>
            </a:pPr>
            <a:endParaRPr sz="1700">
              <a:solidFill>
                <a:srgbClr val="000000"/>
              </a:solidFill>
              <a:latin typeface="Arial"/>
              <a:ea typeface="Arial"/>
              <a:cs typeface="Arial"/>
              <a:sym typeface="Arial"/>
            </a:endParaRPr>
          </a:p>
          <a:p>
            <a:pPr marL="0" lvl="0" indent="0" algn="l" rtl="0">
              <a:spcBef>
                <a:spcPts val="0"/>
              </a:spcBef>
              <a:spcAft>
                <a:spcPts val="0"/>
              </a:spcAft>
              <a:buNone/>
            </a:pPr>
            <a:endParaRPr sz="1300">
              <a:solidFill>
                <a:srgbClr val="000000"/>
              </a:solidFill>
              <a:latin typeface="Arial"/>
              <a:ea typeface="Arial"/>
              <a:cs typeface="Arial"/>
              <a:sym typeface="Arial"/>
            </a:endParaRPr>
          </a:p>
          <a:p>
            <a:pPr marL="0" lvl="0" indent="0" algn="l" rtl="0">
              <a:spcBef>
                <a:spcPts val="0"/>
              </a:spcBef>
              <a:spcAft>
                <a:spcPts val="0"/>
              </a:spcAft>
              <a:buNone/>
            </a:pPr>
            <a:r>
              <a:rPr lang="en" sz="1300">
                <a:solidFill>
                  <a:srgbClr val="000000"/>
                </a:solidFill>
                <a:latin typeface="Arial"/>
                <a:ea typeface="Arial"/>
                <a:cs typeface="Arial"/>
                <a:sym typeface="Arial"/>
              </a:rPr>
              <a:t>      </a:t>
            </a:r>
            <a:endParaRPr sz="1300">
              <a:solidFill>
                <a:srgbClr val="000000"/>
              </a:solidFill>
              <a:latin typeface="Arial"/>
              <a:ea typeface="Arial"/>
              <a:cs typeface="Arial"/>
              <a:sym typeface="Arial"/>
            </a:endParaRPr>
          </a:p>
          <a:p>
            <a:pPr marL="457200" lvl="0" indent="0" algn="ctr" rtl="0">
              <a:lnSpc>
                <a:spcPct val="100000"/>
              </a:lnSpc>
              <a:spcBef>
                <a:spcPts val="0"/>
              </a:spcBef>
              <a:spcAft>
                <a:spcPts val="0"/>
              </a:spcAft>
              <a:buNone/>
            </a:pPr>
            <a:endParaRPr sz="1200">
              <a:solidFill>
                <a:schemeClr val="accent1"/>
              </a:solidFill>
            </a:endParaRPr>
          </a:p>
        </p:txBody>
      </p:sp>
      <p:pic>
        <p:nvPicPr>
          <p:cNvPr id="624" name="Google Shape;624;p79"/>
          <p:cNvPicPr preferRelativeResize="0"/>
          <p:nvPr/>
        </p:nvPicPr>
        <p:blipFill>
          <a:blip r:embed="rId3">
            <a:alphaModFix/>
          </a:blip>
          <a:stretch>
            <a:fillRect/>
          </a:stretch>
        </p:blipFill>
        <p:spPr>
          <a:xfrm>
            <a:off x="6774728" y="677050"/>
            <a:ext cx="1894196" cy="1874950"/>
          </a:xfrm>
          <a:prstGeom prst="rect">
            <a:avLst/>
          </a:prstGeom>
          <a:noFill/>
          <a:ln>
            <a:noFill/>
          </a:ln>
        </p:spPr>
      </p:pic>
      <p:pic>
        <p:nvPicPr>
          <p:cNvPr id="625" name="Google Shape;625;p79"/>
          <p:cNvPicPr preferRelativeResize="0"/>
          <p:nvPr/>
        </p:nvPicPr>
        <p:blipFill>
          <a:blip r:embed="rId4">
            <a:alphaModFix/>
          </a:blip>
          <a:stretch>
            <a:fillRect/>
          </a:stretch>
        </p:blipFill>
        <p:spPr>
          <a:xfrm>
            <a:off x="4543450" y="2562475"/>
            <a:ext cx="3920125" cy="2334725"/>
          </a:xfrm>
          <a:prstGeom prst="rect">
            <a:avLst/>
          </a:prstGeom>
          <a:noFill/>
          <a:ln>
            <a:noFill/>
          </a:ln>
        </p:spPr>
      </p:pic>
      <p:pic>
        <p:nvPicPr>
          <p:cNvPr id="626" name="Google Shape;626;p79"/>
          <p:cNvPicPr preferRelativeResize="0"/>
          <p:nvPr/>
        </p:nvPicPr>
        <p:blipFill>
          <a:blip r:embed="rId5">
            <a:alphaModFix/>
          </a:blip>
          <a:stretch>
            <a:fillRect/>
          </a:stretch>
        </p:blipFill>
        <p:spPr>
          <a:xfrm>
            <a:off x="181829" y="2486275"/>
            <a:ext cx="4219426" cy="2517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0"/>
          <p:cNvSpPr txBox="1">
            <a:spLocks noGrp="1"/>
          </p:cNvSpPr>
          <p:nvPr>
            <p:ph type="title"/>
          </p:nvPr>
        </p:nvSpPr>
        <p:spPr>
          <a:xfrm>
            <a:off x="887750" y="457200"/>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Preparing Dataset</a:t>
            </a:r>
            <a:endParaRPr/>
          </a:p>
        </p:txBody>
      </p:sp>
      <p:sp>
        <p:nvSpPr>
          <p:cNvPr id="632" name="Google Shape;632;p80"/>
          <p:cNvSpPr txBox="1">
            <a:spLocks noGrp="1"/>
          </p:cNvSpPr>
          <p:nvPr>
            <p:ph type="subTitle" idx="1"/>
          </p:nvPr>
        </p:nvSpPr>
        <p:spPr>
          <a:xfrm>
            <a:off x="887750" y="1003025"/>
            <a:ext cx="7880700" cy="37983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317500" algn="l" rtl="0">
              <a:lnSpc>
                <a:spcPct val="100000"/>
              </a:lnSpc>
              <a:spcBef>
                <a:spcPts val="0"/>
              </a:spcBef>
              <a:spcAft>
                <a:spcPts val="0"/>
              </a:spcAft>
              <a:buSzPts val="1400"/>
              <a:buChar char="●"/>
            </a:pPr>
            <a:r>
              <a:rPr lang="en"/>
              <a:t>After collecting all the resources for the dataset, if the gloss annotations are composed of more than two words in English, we will remove those videos to ensure that the</a:t>
            </a:r>
            <a:endParaRPr/>
          </a:p>
          <a:p>
            <a:pPr marL="457200" lvl="0" indent="0" algn="l" rtl="0">
              <a:lnSpc>
                <a:spcPct val="100000"/>
              </a:lnSpc>
              <a:spcBef>
                <a:spcPts val="0"/>
              </a:spcBef>
              <a:spcAft>
                <a:spcPts val="0"/>
              </a:spcAft>
              <a:buNone/>
            </a:pPr>
            <a:r>
              <a:rPr lang="en"/>
              <a:t>dataset contains words only.</a:t>
            </a: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457200" lvl="0" indent="-317500" algn="l" rtl="0">
              <a:lnSpc>
                <a:spcPct val="100000"/>
              </a:lnSpc>
              <a:spcBef>
                <a:spcPts val="0"/>
              </a:spcBef>
              <a:spcAft>
                <a:spcPts val="0"/>
              </a:spcAft>
              <a:buClr>
                <a:schemeClr val="accent1"/>
              </a:buClr>
              <a:buSzPts val="1400"/>
              <a:buChar char="●"/>
            </a:pPr>
            <a:r>
              <a:rPr lang="en">
                <a:solidFill>
                  <a:schemeClr val="accent1"/>
                </a:solidFill>
              </a:rPr>
              <a:t>If the number of the videos for one gloss is less than seven, we also remove that gloss to guarantee that enough samples are split into the training and testing sets</a:t>
            </a:r>
            <a:endParaRPr>
              <a:solidFill>
                <a:schemeClr val="accent1"/>
              </a:solidFill>
            </a:endParaRPr>
          </a:p>
          <a:p>
            <a:pPr marL="0" lvl="0" indent="0" algn="l" rtl="0">
              <a:lnSpc>
                <a:spcPct val="100000"/>
              </a:lnSpc>
              <a:spcBef>
                <a:spcPts val="0"/>
              </a:spcBef>
              <a:spcAft>
                <a:spcPts val="0"/>
              </a:spcAft>
              <a:buNone/>
            </a:pPr>
            <a:endParaRPr>
              <a:solidFill>
                <a:schemeClr val="accent1"/>
              </a:solidFill>
            </a:endParaRPr>
          </a:p>
          <a:p>
            <a:pPr marL="0" lvl="0" indent="0" algn="l" rtl="0">
              <a:lnSpc>
                <a:spcPct val="100000"/>
              </a:lnSpc>
              <a:spcBef>
                <a:spcPts val="0"/>
              </a:spcBef>
              <a:spcAft>
                <a:spcPts val="0"/>
              </a:spcAft>
              <a:buNone/>
            </a:pPr>
            <a:endParaRPr>
              <a:solidFill>
                <a:schemeClr val="accent1"/>
              </a:solidFill>
            </a:endParaRPr>
          </a:p>
          <a:p>
            <a:pPr marL="457200" lvl="0" indent="-317500" algn="l" rtl="0">
              <a:lnSpc>
                <a:spcPct val="100000"/>
              </a:lnSpc>
              <a:spcBef>
                <a:spcPts val="0"/>
              </a:spcBef>
              <a:spcAft>
                <a:spcPts val="0"/>
              </a:spcAft>
              <a:buClr>
                <a:schemeClr val="accent1"/>
              </a:buClr>
              <a:buSzPts val="1400"/>
              <a:buChar char="●"/>
            </a:pPr>
            <a:r>
              <a:rPr lang="en">
                <a:solidFill>
                  <a:schemeClr val="accent1"/>
                </a:solidFill>
              </a:rPr>
              <a:t>Since most of the websites include daily used words, the small number of video samples for one gloss may imply those words are not frequently used. Therefore, removing those glosses with few video samples will not affect the usefulness of our dataset in practice</a:t>
            </a:r>
            <a:endParaRPr>
              <a:solidFill>
                <a:schemeClr val="accent1"/>
              </a:solidFill>
            </a:endParaRPr>
          </a:p>
          <a:p>
            <a:pPr marL="914400" lvl="0" indent="0" algn="l" rtl="0">
              <a:lnSpc>
                <a:spcPct val="100000"/>
              </a:lnSpc>
              <a:spcBef>
                <a:spcPts val="0"/>
              </a:spcBef>
              <a:spcAft>
                <a:spcPts val="0"/>
              </a:spcAft>
              <a:buNone/>
            </a:pPr>
            <a:endParaRPr>
              <a:solidFill>
                <a:schemeClr val="accent1"/>
              </a:solidFill>
            </a:endParaRPr>
          </a:p>
          <a:p>
            <a:pPr marL="457200" lvl="0" indent="-317500" algn="l" rtl="0">
              <a:lnSpc>
                <a:spcPct val="100000"/>
              </a:lnSpc>
              <a:spcBef>
                <a:spcPts val="0"/>
              </a:spcBef>
              <a:spcAft>
                <a:spcPts val="0"/>
              </a:spcAft>
              <a:buClr>
                <a:schemeClr val="accent1"/>
              </a:buClr>
              <a:buSzPts val="1400"/>
              <a:buChar char="●"/>
            </a:pPr>
            <a:r>
              <a:rPr lang="en">
                <a:solidFill>
                  <a:schemeClr val="accent1"/>
                </a:solidFill>
              </a:rPr>
              <a:t>In the training phase, we randomly select at most 50 consecutive frames from each video</a:t>
            </a:r>
            <a:endParaRPr>
              <a:solidFill>
                <a:schemeClr val="accent1"/>
              </a:solidFill>
            </a:endParaRPr>
          </a:p>
          <a:p>
            <a:pPr marL="0" lvl="0" indent="0" algn="l" rtl="0">
              <a:lnSpc>
                <a:spcPct val="100000"/>
              </a:lnSpc>
              <a:spcBef>
                <a:spcPts val="0"/>
              </a:spcBef>
              <a:spcAft>
                <a:spcPts val="0"/>
              </a:spcAft>
              <a:buNone/>
            </a:pPr>
            <a:endParaRPr>
              <a:solidFill>
                <a:schemeClr val="accent1"/>
              </a:solidFill>
            </a:endParaRPr>
          </a:p>
          <a:p>
            <a:pPr marL="914400" lvl="0" indent="0" algn="l" rtl="0">
              <a:lnSpc>
                <a:spcPct val="100000"/>
              </a:lnSpc>
              <a:spcBef>
                <a:spcPts val="0"/>
              </a:spcBef>
              <a:spcAft>
                <a:spcPts val="0"/>
              </a:spcAft>
              <a:buNone/>
            </a:pPr>
            <a:endParaRPr>
              <a:solidFill>
                <a:schemeClr val="accent1"/>
              </a:solidFill>
            </a:endParaRPr>
          </a:p>
          <a:p>
            <a:pPr marL="914400" lvl="0" indent="0" algn="l" rtl="0">
              <a:lnSpc>
                <a:spcPct val="100000"/>
              </a:lnSpc>
              <a:spcBef>
                <a:spcPts val="0"/>
              </a:spcBef>
              <a:spcAft>
                <a:spcPts val="0"/>
              </a:spcAft>
              <a:buNone/>
            </a:pPr>
            <a:endParaRPr>
              <a:solidFill>
                <a:schemeClr val="accent1"/>
              </a:solidFill>
            </a:endParaRPr>
          </a:p>
          <a:p>
            <a:pPr marL="457200" lvl="0" indent="0" algn="ctr" rtl="0">
              <a:lnSpc>
                <a:spcPct val="100000"/>
              </a:lnSpc>
              <a:spcBef>
                <a:spcPts val="0"/>
              </a:spcBef>
              <a:spcAft>
                <a:spcPts val="0"/>
              </a:spcAft>
              <a:buNone/>
            </a:pPr>
            <a:endParaRPr sz="1200">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1"/>
          <p:cNvSpPr txBox="1">
            <a:spLocks noGrp="1"/>
          </p:cNvSpPr>
          <p:nvPr>
            <p:ph type="title"/>
          </p:nvPr>
        </p:nvSpPr>
        <p:spPr>
          <a:xfrm>
            <a:off x="887750" y="457200"/>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Pose Based Baselines</a:t>
            </a:r>
            <a:endParaRPr/>
          </a:p>
        </p:txBody>
      </p:sp>
      <p:sp>
        <p:nvSpPr>
          <p:cNvPr id="639" name="Google Shape;639;p81"/>
          <p:cNvSpPr txBox="1">
            <a:spLocks noGrp="1"/>
          </p:cNvSpPr>
          <p:nvPr>
            <p:ph type="subTitle" idx="1"/>
          </p:nvPr>
        </p:nvSpPr>
        <p:spPr>
          <a:xfrm>
            <a:off x="887750" y="1003025"/>
            <a:ext cx="7880700" cy="34323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317500" algn="l" rtl="0">
              <a:lnSpc>
                <a:spcPct val="100000"/>
              </a:lnSpc>
              <a:spcBef>
                <a:spcPts val="0"/>
              </a:spcBef>
              <a:spcAft>
                <a:spcPts val="0"/>
              </a:spcAft>
              <a:buSzPts val="1400"/>
              <a:buChar char="●"/>
            </a:pPr>
            <a:r>
              <a:rPr lang="en"/>
              <a:t>Human pose estimation aims at localizing the key points or joints of human bodies from a single image or videos.</a:t>
            </a:r>
            <a:endParaRPr/>
          </a:p>
          <a:p>
            <a:pPr marL="0" lvl="0" indent="0" algn="l" rtl="0">
              <a:lnSpc>
                <a:spcPct val="100000"/>
              </a:lnSpc>
              <a:spcBef>
                <a:spcPts val="0"/>
              </a:spcBef>
              <a:spcAft>
                <a:spcPts val="0"/>
              </a:spcAft>
              <a:buNone/>
            </a:pPr>
            <a:endParaRPr/>
          </a:p>
          <a:p>
            <a:pPr marL="457200" lvl="0" indent="-317500" algn="l" rtl="0">
              <a:lnSpc>
                <a:spcPct val="100000"/>
              </a:lnSpc>
              <a:spcBef>
                <a:spcPts val="0"/>
              </a:spcBef>
              <a:spcAft>
                <a:spcPts val="0"/>
              </a:spcAft>
              <a:buClr>
                <a:schemeClr val="accent1"/>
              </a:buClr>
              <a:buSzPts val="1400"/>
              <a:buChar char="●"/>
            </a:pPr>
            <a:r>
              <a:rPr lang="en">
                <a:solidFill>
                  <a:schemeClr val="accent1"/>
                </a:solidFill>
              </a:rPr>
              <a:t>The Traditional approaches employ the probabilistic graphical model  or pictorial structures  to estimate single person poses. Recently, deep learning techniques have boosted the performance of pose estimation significantly.</a:t>
            </a:r>
            <a:endParaRPr>
              <a:solidFill>
                <a:schemeClr val="accent1"/>
              </a:solidFill>
            </a:endParaRPr>
          </a:p>
          <a:p>
            <a:pPr marL="0" lvl="0" indent="0" algn="l" rtl="0">
              <a:lnSpc>
                <a:spcPct val="100000"/>
              </a:lnSpc>
              <a:spcBef>
                <a:spcPts val="0"/>
              </a:spcBef>
              <a:spcAft>
                <a:spcPts val="0"/>
              </a:spcAft>
              <a:buNone/>
            </a:pPr>
            <a:endParaRPr>
              <a:solidFill>
                <a:schemeClr val="accent1"/>
              </a:solidFill>
            </a:endParaRPr>
          </a:p>
          <a:p>
            <a:pPr marL="457200" lvl="0" indent="-317500" algn="l" rtl="0">
              <a:lnSpc>
                <a:spcPct val="100000"/>
              </a:lnSpc>
              <a:spcBef>
                <a:spcPts val="0"/>
              </a:spcBef>
              <a:spcAft>
                <a:spcPts val="0"/>
              </a:spcAft>
              <a:buClr>
                <a:schemeClr val="accent1"/>
              </a:buClr>
              <a:buSzPts val="1400"/>
              <a:buChar char="●"/>
            </a:pPr>
            <a:r>
              <a:rPr lang="en">
                <a:solidFill>
                  <a:schemeClr val="accent1"/>
                </a:solidFill>
              </a:rPr>
              <a:t>Pose estimation only provides the locations of the body keypoints., while the spatial dependencies among the estimated keypoints are not explored. Pose based RNN’s  explore the locations of body joints as a feature representation for recognition.</a:t>
            </a:r>
            <a:endParaRPr>
              <a:solidFill>
                <a:schemeClr val="accent1"/>
              </a:solidFill>
            </a:endParaRPr>
          </a:p>
          <a:p>
            <a:pPr marL="0" lvl="0" indent="0" algn="l" rtl="0">
              <a:lnSpc>
                <a:spcPct val="100000"/>
              </a:lnSpc>
              <a:spcBef>
                <a:spcPts val="0"/>
              </a:spcBef>
              <a:spcAft>
                <a:spcPts val="0"/>
              </a:spcAft>
              <a:buNone/>
            </a:pPr>
            <a:endParaRPr>
              <a:solidFill>
                <a:schemeClr val="accent1"/>
              </a:solidFill>
            </a:endParaRPr>
          </a:p>
          <a:p>
            <a:pPr marL="914400" lvl="0" indent="0" algn="l" rtl="0">
              <a:lnSpc>
                <a:spcPct val="100000"/>
              </a:lnSpc>
              <a:spcBef>
                <a:spcPts val="0"/>
              </a:spcBef>
              <a:spcAft>
                <a:spcPts val="0"/>
              </a:spcAft>
              <a:buNone/>
            </a:pPr>
            <a:endParaRPr>
              <a:solidFill>
                <a:schemeClr val="accent1"/>
              </a:solidFill>
            </a:endParaRPr>
          </a:p>
          <a:p>
            <a:pPr marL="914400" lvl="0" indent="0" algn="l" rtl="0">
              <a:lnSpc>
                <a:spcPct val="100000"/>
              </a:lnSpc>
              <a:spcBef>
                <a:spcPts val="0"/>
              </a:spcBef>
              <a:spcAft>
                <a:spcPts val="0"/>
              </a:spcAft>
              <a:buNone/>
            </a:pPr>
            <a:endParaRPr>
              <a:solidFill>
                <a:schemeClr val="accent1"/>
              </a:solidFill>
            </a:endParaRPr>
          </a:p>
          <a:p>
            <a:pPr marL="457200" lvl="0" indent="0" algn="ctr" rtl="0">
              <a:lnSpc>
                <a:spcPct val="100000"/>
              </a:lnSpc>
              <a:spcBef>
                <a:spcPts val="0"/>
              </a:spcBef>
              <a:spcAft>
                <a:spcPts val="0"/>
              </a:spcAft>
              <a:buNone/>
            </a:pPr>
            <a:endParaRPr sz="1200">
              <a:solidFill>
                <a:schemeClr val="accen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2"/>
          <p:cNvSpPr txBox="1">
            <a:spLocks noGrp="1"/>
          </p:cNvSpPr>
          <p:nvPr>
            <p:ph type="subTitle" idx="1"/>
          </p:nvPr>
        </p:nvSpPr>
        <p:spPr>
          <a:xfrm>
            <a:off x="1073425" y="0"/>
            <a:ext cx="3607800" cy="52926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0" algn="l" rtl="0">
              <a:lnSpc>
                <a:spcPct val="100000"/>
              </a:lnSpc>
              <a:spcBef>
                <a:spcPts val="0"/>
              </a:spcBef>
              <a:spcAft>
                <a:spcPts val="0"/>
              </a:spcAft>
              <a:buNone/>
            </a:pPr>
            <a:r>
              <a:rPr lang="en" sz="1800" b="1"/>
              <a:t>Pose Based </a:t>
            </a:r>
            <a:endParaRPr sz="1800" b="1"/>
          </a:p>
          <a:p>
            <a:pPr marL="457200" lvl="0" indent="0" algn="l" rtl="0">
              <a:lnSpc>
                <a:spcPct val="100000"/>
              </a:lnSpc>
              <a:spcBef>
                <a:spcPts val="0"/>
              </a:spcBef>
              <a:spcAft>
                <a:spcPts val="0"/>
              </a:spcAft>
              <a:buNone/>
            </a:pPr>
            <a:r>
              <a:rPr lang="en" sz="1800" b="1"/>
              <a:t>RNN</a:t>
            </a:r>
            <a:endParaRPr sz="1800" b="1"/>
          </a:p>
          <a:p>
            <a:pPr marL="457200" lvl="0" indent="0" algn="l" rtl="0">
              <a:lnSpc>
                <a:spcPct val="100000"/>
              </a:lnSpc>
              <a:spcBef>
                <a:spcPts val="0"/>
              </a:spcBef>
              <a:spcAft>
                <a:spcPts val="0"/>
              </a:spcAft>
              <a:buNone/>
            </a:pPr>
            <a:r>
              <a:rPr lang="en"/>
              <a:t>Pose based approaches mainly utilize RNNs to model the pose sequences for analyzing human motions.</a:t>
            </a: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solidFill>
                <a:schemeClr val="accent1"/>
              </a:solidFill>
            </a:endParaRPr>
          </a:p>
          <a:p>
            <a:pPr marL="457200" lvl="0" indent="0" algn="l" rtl="0">
              <a:lnSpc>
                <a:spcPct val="100000"/>
              </a:lnSpc>
              <a:spcBef>
                <a:spcPts val="0"/>
              </a:spcBef>
              <a:spcAft>
                <a:spcPts val="0"/>
              </a:spcAft>
              <a:buNone/>
            </a:pPr>
            <a:endParaRPr>
              <a:solidFill>
                <a:schemeClr val="accent1"/>
              </a:solidFil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a:solidFill>
                <a:schemeClr val="accent1"/>
              </a:solidFill>
              <a:highlight>
                <a:srgbClr val="FFFFFF"/>
              </a:highlight>
            </a:endParaRPr>
          </a:p>
          <a:p>
            <a:pPr marL="914400" lvl="0" indent="0" algn="l" rtl="0">
              <a:lnSpc>
                <a:spcPct val="100000"/>
              </a:lnSpc>
              <a:spcBef>
                <a:spcPts val="0"/>
              </a:spcBef>
              <a:spcAft>
                <a:spcPts val="0"/>
              </a:spcAft>
              <a:buNone/>
            </a:pPr>
            <a:endParaRPr sz="1800" b="1">
              <a:solidFill>
                <a:srgbClr val="000000"/>
              </a:solidFill>
              <a:highlight>
                <a:srgbClr val="FFFFFF"/>
              </a:highlight>
              <a:latin typeface="Arial"/>
              <a:ea typeface="Arial"/>
              <a:cs typeface="Arial"/>
              <a:sym typeface="Arial"/>
            </a:endParaRPr>
          </a:p>
          <a:p>
            <a:pPr marL="457200" lvl="0" indent="0" algn="ctr" rtl="0">
              <a:lnSpc>
                <a:spcPct val="100000"/>
              </a:lnSpc>
              <a:spcBef>
                <a:spcPts val="0"/>
              </a:spcBef>
              <a:spcAft>
                <a:spcPts val="0"/>
              </a:spcAft>
              <a:buNone/>
            </a:pPr>
            <a:endParaRPr sz="1200">
              <a:solidFill>
                <a:schemeClr val="accent1"/>
              </a:solidFill>
            </a:endParaRPr>
          </a:p>
        </p:txBody>
      </p:sp>
      <p:pic>
        <p:nvPicPr>
          <p:cNvPr id="647" name="Google Shape;647;p82"/>
          <p:cNvPicPr preferRelativeResize="0"/>
          <p:nvPr/>
        </p:nvPicPr>
        <p:blipFill>
          <a:blip r:embed="rId3">
            <a:alphaModFix/>
          </a:blip>
          <a:stretch>
            <a:fillRect/>
          </a:stretch>
        </p:blipFill>
        <p:spPr>
          <a:xfrm>
            <a:off x="1128135" y="2085773"/>
            <a:ext cx="3498375" cy="2732850"/>
          </a:xfrm>
          <a:prstGeom prst="rect">
            <a:avLst/>
          </a:prstGeom>
          <a:noFill/>
          <a:ln w="38100" cap="flat" cmpd="sng">
            <a:solidFill>
              <a:srgbClr val="031723"/>
            </a:solidFill>
            <a:prstDash val="solid"/>
            <a:round/>
            <a:headEnd type="none" w="sm" len="sm"/>
            <a:tailEnd type="none" w="sm" len="sm"/>
          </a:ln>
        </p:spPr>
      </p:pic>
      <p:sp>
        <p:nvSpPr>
          <p:cNvPr id="648" name="Google Shape;648;p82"/>
          <p:cNvSpPr txBox="1">
            <a:spLocks noGrp="1"/>
          </p:cNvSpPr>
          <p:nvPr>
            <p:ph type="subTitle" idx="1"/>
          </p:nvPr>
        </p:nvSpPr>
        <p:spPr>
          <a:xfrm>
            <a:off x="5112025" y="0"/>
            <a:ext cx="3607800" cy="5292600"/>
          </a:xfrm>
          <a:prstGeom prst="rect">
            <a:avLst/>
          </a:prstGeom>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accent1"/>
              </a:solidFill>
            </a:endParaRPr>
          </a:p>
          <a:p>
            <a:pPr marL="457200" lvl="0" indent="0" algn="l" rtl="0">
              <a:lnSpc>
                <a:spcPct val="100000"/>
              </a:lnSpc>
              <a:spcBef>
                <a:spcPts val="0"/>
              </a:spcBef>
              <a:spcAft>
                <a:spcPts val="0"/>
              </a:spcAft>
              <a:buNone/>
            </a:pPr>
            <a:r>
              <a:rPr lang="en" sz="1800" b="1"/>
              <a:t>Pose Based Temporal GNN</a:t>
            </a:r>
            <a:endParaRPr sz="1800" b="1"/>
          </a:p>
          <a:p>
            <a:pPr marL="457200" lvl="0" indent="0" algn="l" rtl="0">
              <a:lnSpc>
                <a:spcPct val="100000"/>
              </a:lnSpc>
              <a:spcBef>
                <a:spcPts val="0"/>
              </a:spcBef>
              <a:spcAft>
                <a:spcPts val="0"/>
              </a:spcAft>
              <a:buNone/>
            </a:pPr>
            <a:r>
              <a:rPr lang="en"/>
              <a:t>We view a human body as a fully-connected graph</a:t>
            </a:r>
            <a:endParaRPr/>
          </a:p>
          <a:p>
            <a:pPr marL="457200" lvl="0" indent="0" algn="l" rtl="0">
              <a:lnSpc>
                <a:spcPct val="100000"/>
              </a:lnSpc>
              <a:spcBef>
                <a:spcPts val="0"/>
              </a:spcBef>
              <a:spcAft>
                <a:spcPts val="0"/>
              </a:spcAft>
              <a:buNone/>
            </a:pPr>
            <a:r>
              <a:rPr lang="en"/>
              <a:t>with K vertices and represent the edges in the graph as a</a:t>
            </a:r>
            <a:endParaRPr/>
          </a:p>
          <a:p>
            <a:pPr marL="457200" lvl="0" indent="0" algn="l" rtl="0">
              <a:lnSpc>
                <a:spcPct val="100000"/>
              </a:lnSpc>
              <a:spcBef>
                <a:spcPts val="0"/>
              </a:spcBef>
              <a:spcAft>
                <a:spcPts val="0"/>
              </a:spcAft>
              <a:buNone/>
            </a:pPr>
            <a:r>
              <a:rPr lang="en"/>
              <a:t>weighted adjacency matrix</a:t>
            </a: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solidFill>
                <a:schemeClr val="accent1"/>
              </a:solidFill>
            </a:endParaRPr>
          </a:p>
          <a:p>
            <a:pPr marL="457200" lvl="0" indent="0" algn="l" rtl="0">
              <a:lnSpc>
                <a:spcPct val="100000"/>
              </a:lnSpc>
              <a:spcBef>
                <a:spcPts val="0"/>
              </a:spcBef>
              <a:spcAft>
                <a:spcPts val="0"/>
              </a:spcAft>
              <a:buNone/>
            </a:pPr>
            <a:endParaRPr>
              <a:solidFill>
                <a:schemeClr val="accent1"/>
              </a:solidFil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914400" lvl="0" indent="0" algn="l" rtl="0">
              <a:lnSpc>
                <a:spcPct val="100000"/>
              </a:lnSpc>
              <a:spcBef>
                <a:spcPts val="0"/>
              </a:spcBef>
              <a:spcAft>
                <a:spcPts val="0"/>
              </a:spcAft>
              <a:buNone/>
            </a:pPr>
            <a:endParaRPr sz="1800" b="1">
              <a:solidFill>
                <a:schemeClr val="accent1"/>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a:solidFill>
                <a:schemeClr val="accent1"/>
              </a:solidFill>
              <a:highlight>
                <a:srgbClr val="FFFFFF"/>
              </a:highlight>
            </a:endParaRPr>
          </a:p>
          <a:p>
            <a:pPr marL="914400" lvl="0" indent="0" algn="l" rtl="0">
              <a:lnSpc>
                <a:spcPct val="100000"/>
              </a:lnSpc>
              <a:spcBef>
                <a:spcPts val="0"/>
              </a:spcBef>
              <a:spcAft>
                <a:spcPts val="0"/>
              </a:spcAft>
              <a:buNone/>
            </a:pPr>
            <a:endParaRPr sz="1800" b="1">
              <a:solidFill>
                <a:srgbClr val="000000"/>
              </a:solidFill>
              <a:highlight>
                <a:srgbClr val="FFFFFF"/>
              </a:highlight>
              <a:latin typeface="Arial"/>
              <a:ea typeface="Arial"/>
              <a:cs typeface="Arial"/>
              <a:sym typeface="Arial"/>
            </a:endParaRPr>
          </a:p>
          <a:p>
            <a:pPr marL="457200" lvl="0" indent="0" algn="ctr" rtl="0">
              <a:lnSpc>
                <a:spcPct val="100000"/>
              </a:lnSpc>
              <a:spcBef>
                <a:spcPts val="0"/>
              </a:spcBef>
              <a:spcAft>
                <a:spcPts val="0"/>
              </a:spcAft>
              <a:buNone/>
            </a:pPr>
            <a:endParaRPr sz="1200">
              <a:solidFill>
                <a:schemeClr val="accent1"/>
              </a:solidFill>
            </a:endParaRPr>
          </a:p>
        </p:txBody>
      </p:sp>
      <p:pic>
        <p:nvPicPr>
          <p:cNvPr id="649" name="Google Shape;649;p82"/>
          <p:cNvPicPr preferRelativeResize="0"/>
          <p:nvPr/>
        </p:nvPicPr>
        <p:blipFill>
          <a:blip r:embed="rId4">
            <a:alphaModFix/>
          </a:blip>
          <a:stretch>
            <a:fillRect/>
          </a:stretch>
        </p:blipFill>
        <p:spPr>
          <a:xfrm>
            <a:off x="5996474" y="2085775"/>
            <a:ext cx="2036737" cy="2732850"/>
          </a:xfrm>
          <a:prstGeom prst="rect">
            <a:avLst/>
          </a:prstGeom>
          <a:noFill/>
          <a:ln w="38100" cap="flat" cmpd="sng">
            <a:solidFill>
              <a:srgbClr val="031723"/>
            </a:solidFill>
            <a:prstDash val="solid"/>
            <a:round/>
            <a:headEnd type="none" w="sm" len="sm"/>
            <a:tailEnd type="none" w="sm" len="sm"/>
          </a:ln>
        </p:spPr>
      </p:pic>
      <p:sp>
        <p:nvSpPr>
          <p:cNvPr id="650" name="Google Shape;650;p82"/>
          <p:cNvSpPr txBox="1"/>
          <p:nvPr/>
        </p:nvSpPr>
        <p:spPr>
          <a:xfrm>
            <a:off x="968925" y="4818625"/>
            <a:ext cx="3169800" cy="369300"/>
          </a:xfrm>
          <a:prstGeom prst="rect">
            <a:avLst/>
          </a:prstGeom>
          <a:noFill/>
          <a:ln>
            <a:noFill/>
          </a:ln>
        </p:spPr>
        <p:txBody>
          <a:bodyPr spcFirstLastPara="1" wrap="square" lIns="91425" tIns="91425" rIns="91425" bIns="91425" anchor="t" anchorCtr="0">
            <a:spAutoFit/>
          </a:bodyPr>
          <a:lstStyle/>
          <a:p>
            <a:pPr marL="457200" lvl="0" indent="-304800" algn="ctr" rtl="0">
              <a:spcBef>
                <a:spcPts val="0"/>
              </a:spcBef>
              <a:spcAft>
                <a:spcPts val="0"/>
              </a:spcAft>
              <a:buSzPts val="1200"/>
              <a:buAutoNum type="alphaLcParenBoth"/>
            </a:pPr>
            <a:r>
              <a:rPr lang="en" sz="1200"/>
              <a:t>Pose Based RNN</a:t>
            </a:r>
            <a:endParaRPr sz="1200"/>
          </a:p>
        </p:txBody>
      </p:sp>
      <p:sp>
        <p:nvSpPr>
          <p:cNvPr id="651" name="Google Shape;651;p82"/>
          <p:cNvSpPr txBox="1"/>
          <p:nvPr/>
        </p:nvSpPr>
        <p:spPr>
          <a:xfrm>
            <a:off x="5331025" y="4818625"/>
            <a:ext cx="31698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200"/>
              <a:t>(b)    Pose Based Temporal RNN</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7"/>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Sentence Formation</a:t>
            </a:r>
            <a:endParaRPr/>
          </a:p>
        </p:txBody>
      </p:sp>
      <p:pic>
        <p:nvPicPr>
          <p:cNvPr id="320" name="Google Shape;320;p47" title="SLR Sentence Video Final.mp4">
            <a:hlinkClick r:id="rId3"/>
          </p:cNvPr>
          <p:cNvPicPr preferRelativeResize="0"/>
          <p:nvPr/>
        </p:nvPicPr>
        <p:blipFill>
          <a:blip r:embed="rId4">
            <a:alphaModFix/>
          </a:blip>
          <a:stretch>
            <a:fillRect/>
          </a:stretch>
        </p:blipFill>
        <p:spPr>
          <a:xfrm>
            <a:off x="1225825" y="1048125"/>
            <a:ext cx="7009734" cy="3942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7DC1-C35E-69F9-B1B0-B2AE78111C09}"/>
              </a:ext>
            </a:extLst>
          </p:cNvPr>
          <p:cNvSpPr>
            <a:spLocks noGrp="1"/>
          </p:cNvSpPr>
          <p:nvPr>
            <p:ph type="title"/>
          </p:nvPr>
        </p:nvSpPr>
        <p:spPr/>
        <p:txBody>
          <a:bodyPr/>
          <a:lstStyle/>
          <a:p>
            <a:r>
              <a:rPr lang="en-IN" dirty="0"/>
              <a:t>Code Snippet:</a:t>
            </a:r>
            <a:endParaRPr lang="en-US" dirty="0"/>
          </a:p>
        </p:txBody>
      </p:sp>
      <p:sp>
        <p:nvSpPr>
          <p:cNvPr id="4" name="TextBox 3">
            <a:extLst>
              <a:ext uri="{FF2B5EF4-FFF2-40B4-BE49-F238E27FC236}">
                <a16:creationId xmlns:a16="http://schemas.microsoft.com/office/drawing/2014/main" id="{1302D30B-16BD-074F-743C-05B0CC721A33}"/>
              </a:ext>
            </a:extLst>
          </p:cNvPr>
          <p:cNvSpPr txBox="1"/>
          <p:nvPr/>
        </p:nvSpPr>
        <p:spPr>
          <a:xfrm>
            <a:off x="2286000" y="1264087"/>
            <a:ext cx="4572000" cy="3323987"/>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chemeClr val="tx1"/>
                </a:solidFill>
                <a:effectLst/>
                <a:latin typeface="Consolas" panose="020B0609020204030204" pitchFamily="49" charset="0"/>
              </a:rPr>
              <a:t>cv2</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Open the camera</a:t>
            </a:r>
            <a:endParaRPr lang="en-US" b="0" dirty="0">
              <a:solidFill>
                <a:srgbClr val="D4D4D4"/>
              </a:solidFill>
              <a:effectLst/>
              <a:latin typeface="Consolas" panose="020B0609020204030204" pitchFamily="49" charset="0"/>
            </a:endParaRPr>
          </a:p>
          <a:p>
            <a:r>
              <a:rPr lang="en-US" b="0" dirty="0">
                <a:solidFill>
                  <a:schemeClr val="tx1"/>
                </a:solidFill>
                <a:effectLst/>
                <a:latin typeface="Consolas" panose="020B0609020204030204" pitchFamily="49" charset="0"/>
              </a:rPr>
              <a:t>cap = cv2.VideoCapture(</a:t>
            </a:r>
            <a:r>
              <a:rPr lang="en-US" b="0" dirty="0">
                <a:solidFill>
                  <a:srgbClr val="B5CEA8"/>
                </a:solidFill>
                <a:effectLst/>
                <a:latin typeface="Consolas" panose="020B0609020204030204" pitchFamily="49" charset="0"/>
              </a:rPr>
              <a:t>0</a:t>
            </a:r>
            <a:r>
              <a:rPr lang="en-US" b="0" dirty="0">
                <a:solidFill>
                  <a:schemeClr val="tx1"/>
                </a:solidFill>
                <a:effectLst/>
                <a:latin typeface="Consolas" panose="020B0609020204030204" pitchFamily="49" charset="0"/>
              </a:rPr>
              <a:t>)</a:t>
            </a:r>
          </a:p>
          <a:p>
            <a:endParaRPr lang="en-US" dirty="0">
              <a:solidFill>
                <a:schemeClr val="tx1"/>
              </a:solidFill>
              <a:latin typeface="Consolas" panose="020B0609020204030204" pitchFamily="49" charset="0"/>
            </a:endParaRPr>
          </a:p>
          <a:p>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a:solidFill>
                  <a:schemeClr val="tx1"/>
                </a:solidFill>
                <a:effectLst/>
                <a:latin typeface="Consolas" panose="020B0609020204030204" pitchFamily="49" charset="0"/>
              </a:rPr>
              <a:t>cv2</a:t>
            </a:r>
          </a:p>
          <a:p>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a:solidFill>
                  <a:schemeClr val="tx1"/>
                </a:solidFill>
                <a:effectLst/>
                <a:latin typeface="Consolas" panose="020B0609020204030204" pitchFamily="49" charset="0"/>
              </a:rPr>
              <a:t>numpy</a:t>
            </a:r>
            <a:r>
              <a:rPr lang="en-IN" b="0" dirty="0">
                <a:solidFill>
                  <a:srgbClr val="D4D4D4"/>
                </a:solidFill>
                <a:effectLst/>
                <a:latin typeface="Consolas" panose="020B0609020204030204" pitchFamily="49" charset="0"/>
              </a:rPr>
              <a:t> </a:t>
            </a:r>
            <a:r>
              <a:rPr lang="en-IN" b="0" dirty="0">
                <a:solidFill>
                  <a:srgbClr val="569CD6"/>
                </a:solidFill>
                <a:effectLst/>
                <a:latin typeface="Consolas" panose="020B0609020204030204" pitchFamily="49" charset="0"/>
              </a:rPr>
              <a:t>as</a:t>
            </a:r>
            <a:r>
              <a:rPr lang="en-IN" b="0" dirty="0">
                <a:solidFill>
                  <a:srgbClr val="D4D4D4"/>
                </a:solidFill>
                <a:effectLst/>
                <a:latin typeface="Consolas" panose="020B0609020204030204" pitchFamily="49" charset="0"/>
              </a:rPr>
              <a:t> </a:t>
            </a:r>
            <a:r>
              <a:rPr lang="en-IN" b="0" dirty="0">
                <a:solidFill>
                  <a:schemeClr val="tx1"/>
                </a:solidFill>
                <a:effectLst/>
                <a:latin typeface="Consolas" panose="020B0609020204030204" pitchFamily="49" charset="0"/>
              </a:rPr>
              <a:t>np</a:t>
            </a:r>
          </a:p>
          <a:p>
            <a:r>
              <a:rPr lang="en-IN" b="0" dirty="0">
                <a:solidFill>
                  <a:srgbClr val="569CD6"/>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err="1">
                <a:solidFill>
                  <a:schemeClr val="tx1"/>
                </a:solidFill>
                <a:effectLst/>
                <a:latin typeface="Consolas" panose="020B0609020204030204" pitchFamily="49" charset="0"/>
              </a:rPr>
              <a:t>os</a:t>
            </a:r>
            <a:endParaRPr lang="en-IN" b="0" dirty="0">
              <a:solidFill>
                <a:schemeClr val="tx1"/>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a:solidFill>
                  <a:srgbClr val="6A9955"/>
                </a:solidFill>
                <a:effectLst/>
                <a:latin typeface="Consolas" panose="020B0609020204030204" pitchFamily="49" charset="0"/>
              </a:rPr>
              <a:t># Define the lower and upper boundaries of the skin color in HSV</a:t>
            </a:r>
            <a:endParaRPr lang="en-IN" b="0" dirty="0">
              <a:solidFill>
                <a:srgbClr val="D4D4D4"/>
              </a:solidFill>
              <a:effectLst/>
              <a:latin typeface="Consolas" panose="020B0609020204030204" pitchFamily="49" charset="0"/>
            </a:endParaRPr>
          </a:p>
          <a:p>
            <a:r>
              <a:rPr lang="en-IN" b="0" dirty="0">
                <a:solidFill>
                  <a:schemeClr val="tx1"/>
                </a:solidFill>
                <a:effectLst/>
                <a:latin typeface="Consolas" panose="020B0609020204030204" pitchFamily="49" charset="0"/>
              </a:rPr>
              <a:t>skin_lower = np.array([0, 20, 70], dtype=np.uint8)</a:t>
            </a:r>
          </a:p>
          <a:p>
            <a:r>
              <a:rPr lang="en-IN" b="0" dirty="0">
                <a:solidFill>
                  <a:schemeClr val="tx1"/>
                </a:solidFill>
                <a:effectLst/>
                <a:latin typeface="Consolas" panose="020B0609020204030204" pitchFamily="49" charset="0"/>
              </a:rPr>
              <a:t>skin_upper = np.array([20, 255, 255], dtype=np.uint8)</a:t>
            </a:r>
            <a:endParaRPr lang="en-US" b="0"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345467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p:nvPr/>
        </p:nvSpPr>
        <p:spPr>
          <a:xfrm>
            <a:off x="788250" y="1425800"/>
            <a:ext cx="75675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Training and testing the model on a limited dataset. This makes the model suitable for only a certain kind of operations.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Unavailability of working model of sentence formation</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Image-to-text approach: Sentences are formed by taking the image as input and produces text as output. Rather we use a text-to-text approach reducing complexity and increasing efficiency.</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Not restricting the domain of the model: Shows different kinds of random output sentences from the given set of words.</a:t>
            </a:r>
            <a:endParaRPr>
              <a:latin typeface="Open Sans"/>
              <a:ea typeface="Open Sans"/>
              <a:cs typeface="Open Sans"/>
              <a:sym typeface="Open Sans"/>
            </a:endParaRPr>
          </a:p>
        </p:txBody>
      </p:sp>
      <p:sp>
        <p:nvSpPr>
          <p:cNvPr id="446" name="Google Shape;446;p60"/>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Gaps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1"/>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454" name="Google Shape;454;p61"/>
          <p:cNvSpPr txBox="1"/>
          <p:nvPr/>
        </p:nvSpPr>
        <p:spPr>
          <a:xfrm>
            <a:off x="346850" y="1273075"/>
            <a:ext cx="846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55" name="Google Shape;455;p61"/>
          <p:cNvSpPr txBox="1"/>
          <p:nvPr/>
        </p:nvSpPr>
        <p:spPr>
          <a:xfrm>
            <a:off x="796100" y="1057125"/>
            <a:ext cx="75675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Sumeet R. Agarwal, Sagarkumar B. Agrawal, Akhtar M. Latif,“Sentence Formation in NLP Engine on the Basis of Indian Sign Language using Hand Gestures”, International Journal of Computer Applications (0975–8887) Volume 116 – No. 17, April 2015.</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Xiujuan Chai, Hanjie Wang, Fang Yin, Xilin Chen, “Communication tool for the hard of hearings: A large vocabulary sign language recognition system”, International Conference on Affective Computing and Intelligent Interaction (ACII), IEEE, 2015</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Sentence Formation Using NLP on the Basis of American Sign Language Kevin Gajjar1, Aman Agrawal , Arran Gonsalves3, Gargi Singh -2022</a:t>
            </a:r>
            <a:endParaRPr>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Indian Sign Language Interpretation and Sentence Formation by Disha Gangadia, Varsha Chamaria, Vidhi Doshi, Jigyasa Gandhi - 2020.</a:t>
            </a:r>
            <a:endParaRPr>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pic>
        <p:nvPicPr>
          <p:cNvPr id="460" name="Google Shape;460;p62"/>
          <p:cNvPicPr preferRelativeResize="0"/>
          <p:nvPr/>
        </p:nvPicPr>
        <p:blipFill>
          <a:blip r:embed="rId3">
            <a:alphaModFix/>
          </a:blip>
          <a:stretch>
            <a:fillRect/>
          </a:stretch>
        </p:blipFill>
        <p:spPr>
          <a:xfrm>
            <a:off x="4244050" y="0"/>
            <a:ext cx="5143500" cy="5143500"/>
          </a:xfrm>
          <a:prstGeom prst="rect">
            <a:avLst/>
          </a:prstGeom>
          <a:noFill/>
          <a:ln>
            <a:noFill/>
          </a:ln>
        </p:spPr>
      </p:pic>
      <p:sp>
        <p:nvSpPr>
          <p:cNvPr id="461" name="Google Shape;461;p62"/>
          <p:cNvSpPr/>
          <p:nvPr/>
        </p:nvSpPr>
        <p:spPr>
          <a:xfrm>
            <a:off x="-3753850" y="-1202600"/>
            <a:ext cx="9413034" cy="6480137"/>
          </a:xfrm>
          <a:custGeom>
            <a:avLst/>
            <a:gdLst/>
            <a:ahLst/>
            <a:cxnLst/>
            <a:rect l="l" t="t" r="r" b="b"/>
            <a:pathLst>
              <a:path w="69355" h="44606" extrusionOk="0">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2"/>
          <p:cNvSpPr txBox="1">
            <a:spLocks noGrp="1"/>
          </p:cNvSpPr>
          <p:nvPr>
            <p:ph type="title"/>
          </p:nvPr>
        </p:nvSpPr>
        <p:spPr>
          <a:xfrm>
            <a:off x="303950" y="1128900"/>
            <a:ext cx="34494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a:p>
            <a:pPr marL="0" lvl="0" indent="0" algn="l" rtl="0">
              <a:spcBef>
                <a:spcPts val="0"/>
              </a:spcBef>
              <a:spcAft>
                <a:spcPts val="0"/>
              </a:spcAft>
              <a:buNone/>
            </a:pPr>
            <a:endParaRPr/>
          </a:p>
        </p:txBody>
      </p:sp>
      <p:sp>
        <p:nvSpPr>
          <p:cNvPr id="463" name="Google Shape;463;p62"/>
          <p:cNvSpPr txBox="1">
            <a:spLocks noGrp="1"/>
          </p:cNvSpPr>
          <p:nvPr>
            <p:ph type="subTitle" idx="1"/>
          </p:nvPr>
        </p:nvSpPr>
        <p:spPr>
          <a:xfrm>
            <a:off x="317200" y="1781100"/>
            <a:ext cx="3573000" cy="31113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Increasing the dataset. We aim at increasing the dataset of words.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Handle Dynamic Gestures more efficiently.</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Implementing a text to sign language application for two way communication.</a:t>
            </a:r>
            <a:endParaRPr/>
          </a:p>
          <a:p>
            <a:pPr marL="457200" lvl="0" indent="0" algn="l" rtl="0">
              <a:spcBef>
                <a:spcPts val="0"/>
              </a:spcBef>
              <a:spcAft>
                <a:spcPts val="0"/>
              </a:spcAft>
              <a:buNone/>
            </a:pPr>
            <a:endParaRPr/>
          </a:p>
          <a:p>
            <a:pPr marL="457200" lvl="0" indent="0" algn="l" rtl="0">
              <a:spcBef>
                <a:spcPts val="0"/>
              </a:spcBef>
              <a:spcAft>
                <a:spcPts val="0"/>
              </a:spcAft>
              <a:buNone/>
            </a:pPr>
            <a:r>
              <a:rPr lang="en"/>
              <a:t> </a:t>
            </a:r>
            <a:endParaRPr/>
          </a:p>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2410799" y="2006193"/>
            <a:ext cx="4322400" cy="16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8D8B-D235-009B-7CD5-720C669F6CD5}"/>
              </a:ext>
            </a:extLst>
          </p:cNvPr>
          <p:cNvSpPr>
            <a:spLocks noGrp="1"/>
          </p:cNvSpPr>
          <p:nvPr>
            <p:ph type="ctrTitle"/>
          </p:nvPr>
        </p:nvSpPr>
        <p:spPr>
          <a:xfrm>
            <a:off x="685800" y="285750"/>
            <a:ext cx="7772400" cy="461665"/>
          </a:xfrm>
        </p:spPr>
        <p:txBody>
          <a:bodyPr/>
          <a:lstStyle/>
          <a:p>
            <a:pPr algn="ctr"/>
            <a:r>
              <a:rPr lang="en-IN" dirty="0"/>
              <a:t>Literature Review</a:t>
            </a:r>
          </a:p>
        </p:txBody>
      </p:sp>
      <p:sp>
        <p:nvSpPr>
          <p:cNvPr id="3" name="Subtitle 2">
            <a:extLst>
              <a:ext uri="{FF2B5EF4-FFF2-40B4-BE49-F238E27FC236}">
                <a16:creationId xmlns:a16="http://schemas.microsoft.com/office/drawing/2014/main" id="{0183B6A3-09DD-3292-C611-A2D16024C473}"/>
              </a:ext>
            </a:extLst>
          </p:cNvPr>
          <p:cNvSpPr>
            <a:spLocks noGrp="1"/>
          </p:cNvSpPr>
          <p:nvPr>
            <p:ph type="subTitle" idx="4"/>
          </p:nvPr>
        </p:nvSpPr>
        <p:spPr>
          <a:xfrm>
            <a:off x="762000" y="1123950"/>
            <a:ext cx="7010400" cy="4142416"/>
          </a:xfrm>
        </p:spPr>
        <p:txBody>
          <a:bodyPr/>
          <a:lstStyle/>
          <a:p>
            <a:pPr marL="285750" indent="-285750" algn="just">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Hand Gesture Recognition for Sign Language Recognition: A Review in: Authors presented various method of hand gesture and sign language recognition proposed in the past by various researchers. For deaf and dumb people, Sign language is the only way of communication. With the help of sign language, these physical impaired people express their emotions and thoughts to other.</a:t>
            </a:r>
          </a:p>
          <a:p>
            <a:pPr algn="just"/>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6000"/>
              </a:lnSpc>
              <a:spcAft>
                <a:spcPts val="800"/>
              </a:spcAft>
              <a:buFont typeface="Wingdings" panose="05000000000000000000" pitchFamily="2" charset="2"/>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Offline Signature Verification Using Surf Feature Extraction and Neural Networks Approach [6]:</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 this paper, an off-line neural network-based method for signature detection and verification is proposed, in which the user is shown a recorded image of the user's signature.</a:t>
            </a:r>
            <a:br>
              <a:rPr lang="en-IN" sz="16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93074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887750" y="323025"/>
            <a:ext cx="74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Literature Review</a:t>
            </a:r>
            <a:endParaRPr dirty="0"/>
          </a:p>
        </p:txBody>
      </p:sp>
      <p:sp>
        <p:nvSpPr>
          <p:cNvPr id="277" name="Google Shape;277;p42"/>
          <p:cNvSpPr txBox="1"/>
          <p:nvPr/>
        </p:nvSpPr>
        <p:spPr>
          <a:xfrm>
            <a:off x="942350" y="1143000"/>
            <a:ext cx="77286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R.Agarwal, Sumeet &amp; Agrawal, Sagarkumar &amp; Latif, Akhtar, presents the development of an application which will enable a hassle free communication between physically disabled person and normal person. In this approach, gestures based on Indian sign language are used. The major stapeps associated with the application are gesture recognition and natural language processing as most important module.</a:t>
            </a:r>
            <a:br>
              <a:rPr lang="en">
                <a:latin typeface="Open Sans"/>
                <a:ea typeface="Open Sans"/>
                <a:cs typeface="Open Sans"/>
                <a:sym typeface="Open Sans"/>
              </a:rPr>
            </a:b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Stone, Matthew and Christine Doran, present a Lexicalized Tree Adjoining Grammar algorithm for simultaneously building both the syntax and semantics of a sentence (LTAG). This method captures the connection between pragmatic and syntactic constraints on descriptions in a sentence, as well as the inferential interactions between several descriptions in a sentence, in a natural and beautiful manner.</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Ishola, Ọlájídé, discusses what a language at its core, how grammar is different from past till present and NLP intersection for language with computers and with the help of concise grammar rules, machines can process human languages.</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8591550" cy="5130800"/>
          </a:xfrm>
          <a:custGeom>
            <a:avLst/>
            <a:gdLst/>
            <a:ahLst/>
            <a:cxnLst/>
            <a:rect l="l" t="t" r="r" b="b"/>
            <a:pathLst>
              <a:path w="8591550" h="5130800">
                <a:moveTo>
                  <a:pt x="928896" y="4698999"/>
                </a:moveTo>
                <a:lnTo>
                  <a:pt x="727481" y="4698999"/>
                </a:lnTo>
                <a:lnTo>
                  <a:pt x="528938" y="4648199"/>
                </a:lnTo>
                <a:lnTo>
                  <a:pt x="480998" y="4622799"/>
                </a:lnTo>
                <a:lnTo>
                  <a:pt x="443194" y="4610099"/>
                </a:lnTo>
                <a:lnTo>
                  <a:pt x="406128" y="4584699"/>
                </a:lnTo>
                <a:lnTo>
                  <a:pt x="369888" y="4571999"/>
                </a:lnTo>
                <a:lnTo>
                  <a:pt x="334564" y="4546599"/>
                </a:lnTo>
                <a:lnTo>
                  <a:pt x="291496" y="4521199"/>
                </a:lnTo>
                <a:lnTo>
                  <a:pt x="249940" y="4483099"/>
                </a:lnTo>
                <a:lnTo>
                  <a:pt x="209867" y="4457699"/>
                </a:lnTo>
                <a:lnTo>
                  <a:pt x="171248" y="4419599"/>
                </a:lnTo>
                <a:lnTo>
                  <a:pt x="134052" y="4381499"/>
                </a:lnTo>
                <a:lnTo>
                  <a:pt x="98251" y="4343399"/>
                </a:lnTo>
                <a:lnTo>
                  <a:pt x="63815" y="4305299"/>
                </a:lnTo>
                <a:lnTo>
                  <a:pt x="30715" y="4267199"/>
                </a:lnTo>
                <a:lnTo>
                  <a:pt x="0" y="4229099"/>
                </a:lnTo>
                <a:lnTo>
                  <a:pt x="0" y="1574799"/>
                </a:lnTo>
                <a:lnTo>
                  <a:pt x="33820" y="1523999"/>
                </a:lnTo>
                <a:lnTo>
                  <a:pt x="58380" y="1473199"/>
                </a:lnTo>
                <a:lnTo>
                  <a:pt x="81913" y="1435099"/>
                </a:lnTo>
                <a:lnTo>
                  <a:pt x="104186" y="1396999"/>
                </a:lnTo>
                <a:lnTo>
                  <a:pt x="124962" y="1346199"/>
                </a:lnTo>
                <a:lnTo>
                  <a:pt x="144008" y="1295399"/>
                </a:lnTo>
                <a:lnTo>
                  <a:pt x="161090" y="1257299"/>
                </a:lnTo>
                <a:lnTo>
                  <a:pt x="175973" y="1206499"/>
                </a:lnTo>
                <a:lnTo>
                  <a:pt x="188422" y="1168399"/>
                </a:lnTo>
                <a:lnTo>
                  <a:pt x="198204" y="1117599"/>
                </a:lnTo>
                <a:lnTo>
                  <a:pt x="205083" y="1066799"/>
                </a:lnTo>
                <a:lnTo>
                  <a:pt x="208684" y="1015999"/>
                </a:lnTo>
                <a:lnTo>
                  <a:pt x="209665" y="977899"/>
                </a:lnTo>
                <a:lnTo>
                  <a:pt x="208186" y="927099"/>
                </a:lnTo>
                <a:lnTo>
                  <a:pt x="204406" y="888999"/>
                </a:lnTo>
                <a:lnTo>
                  <a:pt x="198484" y="838199"/>
                </a:lnTo>
                <a:lnTo>
                  <a:pt x="190580" y="787399"/>
                </a:lnTo>
                <a:lnTo>
                  <a:pt x="180854" y="749299"/>
                </a:lnTo>
                <a:lnTo>
                  <a:pt x="169464" y="711199"/>
                </a:lnTo>
                <a:lnTo>
                  <a:pt x="156571" y="660399"/>
                </a:lnTo>
                <a:lnTo>
                  <a:pt x="142333" y="622299"/>
                </a:lnTo>
                <a:lnTo>
                  <a:pt x="126911" y="571499"/>
                </a:lnTo>
                <a:lnTo>
                  <a:pt x="110463" y="533399"/>
                </a:lnTo>
                <a:lnTo>
                  <a:pt x="93148" y="482599"/>
                </a:lnTo>
                <a:lnTo>
                  <a:pt x="75128" y="444499"/>
                </a:lnTo>
                <a:lnTo>
                  <a:pt x="56560" y="406399"/>
                </a:lnTo>
                <a:lnTo>
                  <a:pt x="37604" y="355599"/>
                </a:lnTo>
                <a:lnTo>
                  <a:pt x="18420" y="317499"/>
                </a:lnTo>
                <a:lnTo>
                  <a:pt x="0" y="279399"/>
                </a:lnTo>
                <a:lnTo>
                  <a:pt x="0" y="0"/>
                </a:lnTo>
                <a:lnTo>
                  <a:pt x="5359669" y="0"/>
                </a:lnTo>
                <a:lnTo>
                  <a:pt x="5371490" y="12699"/>
                </a:lnTo>
                <a:lnTo>
                  <a:pt x="5398032" y="38099"/>
                </a:lnTo>
                <a:lnTo>
                  <a:pt x="5424275" y="76199"/>
                </a:lnTo>
                <a:lnTo>
                  <a:pt x="5450576" y="101599"/>
                </a:lnTo>
                <a:lnTo>
                  <a:pt x="5477294" y="126999"/>
                </a:lnTo>
                <a:lnTo>
                  <a:pt x="5504788" y="165099"/>
                </a:lnTo>
                <a:lnTo>
                  <a:pt x="5533416" y="190499"/>
                </a:lnTo>
                <a:lnTo>
                  <a:pt x="5563538" y="215899"/>
                </a:lnTo>
                <a:lnTo>
                  <a:pt x="5595511" y="241299"/>
                </a:lnTo>
                <a:lnTo>
                  <a:pt x="5629695" y="266699"/>
                </a:lnTo>
                <a:lnTo>
                  <a:pt x="5666448" y="292099"/>
                </a:lnTo>
                <a:lnTo>
                  <a:pt x="5706128" y="317499"/>
                </a:lnTo>
                <a:lnTo>
                  <a:pt x="5749095" y="342899"/>
                </a:lnTo>
                <a:lnTo>
                  <a:pt x="5778999" y="355599"/>
                </a:lnTo>
                <a:lnTo>
                  <a:pt x="5810519" y="355599"/>
                </a:lnTo>
                <a:lnTo>
                  <a:pt x="5843764" y="368299"/>
                </a:lnTo>
                <a:lnTo>
                  <a:pt x="5878842" y="380999"/>
                </a:lnTo>
                <a:lnTo>
                  <a:pt x="5921124" y="393699"/>
                </a:lnTo>
                <a:lnTo>
                  <a:pt x="5960970" y="406399"/>
                </a:lnTo>
                <a:lnTo>
                  <a:pt x="5998505" y="419099"/>
                </a:lnTo>
                <a:lnTo>
                  <a:pt x="6079990" y="457199"/>
                </a:lnTo>
                <a:lnTo>
                  <a:pt x="6122407" y="482599"/>
                </a:lnTo>
                <a:lnTo>
                  <a:pt x="6161444" y="507999"/>
                </a:lnTo>
                <a:lnTo>
                  <a:pt x="6197445" y="533399"/>
                </a:lnTo>
                <a:lnTo>
                  <a:pt x="6230753" y="571499"/>
                </a:lnTo>
                <a:lnTo>
                  <a:pt x="6261712" y="596899"/>
                </a:lnTo>
                <a:lnTo>
                  <a:pt x="6290665" y="634999"/>
                </a:lnTo>
                <a:lnTo>
                  <a:pt x="6317955" y="673099"/>
                </a:lnTo>
                <a:lnTo>
                  <a:pt x="6343925" y="723899"/>
                </a:lnTo>
                <a:lnTo>
                  <a:pt x="6368919" y="761999"/>
                </a:lnTo>
                <a:lnTo>
                  <a:pt x="6393281" y="812799"/>
                </a:lnTo>
                <a:lnTo>
                  <a:pt x="6417352" y="863599"/>
                </a:lnTo>
                <a:lnTo>
                  <a:pt x="6437848" y="901699"/>
                </a:lnTo>
                <a:lnTo>
                  <a:pt x="6460756" y="939799"/>
                </a:lnTo>
                <a:lnTo>
                  <a:pt x="6485972" y="977899"/>
                </a:lnTo>
                <a:lnTo>
                  <a:pt x="6513390" y="1015999"/>
                </a:lnTo>
                <a:lnTo>
                  <a:pt x="6542907" y="1054099"/>
                </a:lnTo>
                <a:lnTo>
                  <a:pt x="6574419" y="1092199"/>
                </a:lnTo>
                <a:lnTo>
                  <a:pt x="6607820" y="1130299"/>
                </a:lnTo>
                <a:lnTo>
                  <a:pt x="6643006" y="1155699"/>
                </a:lnTo>
                <a:lnTo>
                  <a:pt x="6679874" y="1193799"/>
                </a:lnTo>
                <a:lnTo>
                  <a:pt x="6718318" y="1219199"/>
                </a:lnTo>
                <a:lnTo>
                  <a:pt x="6758234" y="1257299"/>
                </a:lnTo>
                <a:lnTo>
                  <a:pt x="6799518" y="1282699"/>
                </a:lnTo>
                <a:lnTo>
                  <a:pt x="6842065" y="1308099"/>
                </a:lnTo>
                <a:lnTo>
                  <a:pt x="6885771" y="1333499"/>
                </a:lnTo>
                <a:lnTo>
                  <a:pt x="6930532" y="1358899"/>
                </a:lnTo>
                <a:lnTo>
                  <a:pt x="6976242" y="1384299"/>
                </a:lnTo>
                <a:lnTo>
                  <a:pt x="7070095" y="1435099"/>
                </a:lnTo>
                <a:lnTo>
                  <a:pt x="7166495" y="1485899"/>
                </a:lnTo>
                <a:lnTo>
                  <a:pt x="7215389" y="1498599"/>
                </a:lnTo>
                <a:lnTo>
                  <a:pt x="7313042" y="1549399"/>
                </a:lnTo>
                <a:lnTo>
                  <a:pt x="7362089" y="1562099"/>
                </a:lnTo>
                <a:lnTo>
                  <a:pt x="7411149" y="1587499"/>
                </a:lnTo>
                <a:lnTo>
                  <a:pt x="7460119" y="1600199"/>
                </a:lnTo>
                <a:lnTo>
                  <a:pt x="7508900" y="1625599"/>
                </a:lnTo>
                <a:lnTo>
                  <a:pt x="7605488" y="1650999"/>
                </a:lnTo>
                <a:lnTo>
                  <a:pt x="7700103" y="1689099"/>
                </a:lnTo>
                <a:lnTo>
                  <a:pt x="7746419" y="1714499"/>
                </a:lnTo>
                <a:lnTo>
                  <a:pt x="7836559" y="1739899"/>
                </a:lnTo>
                <a:lnTo>
                  <a:pt x="7880182" y="1765299"/>
                </a:lnTo>
                <a:lnTo>
                  <a:pt x="7964027" y="1790699"/>
                </a:lnTo>
                <a:lnTo>
                  <a:pt x="8004048" y="1816099"/>
                </a:lnTo>
                <a:lnTo>
                  <a:pt x="8070610" y="1841499"/>
                </a:lnTo>
                <a:lnTo>
                  <a:pt x="8132619" y="1866899"/>
                </a:lnTo>
                <a:lnTo>
                  <a:pt x="8190180" y="1904999"/>
                </a:lnTo>
                <a:lnTo>
                  <a:pt x="8243397" y="1930399"/>
                </a:lnTo>
                <a:lnTo>
                  <a:pt x="8292375" y="1955799"/>
                </a:lnTo>
                <a:lnTo>
                  <a:pt x="8337219" y="1981199"/>
                </a:lnTo>
                <a:lnTo>
                  <a:pt x="8378033" y="2019299"/>
                </a:lnTo>
                <a:lnTo>
                  <a:pt x="8414921" y="2044699"/>
                </a:lnTo>
                <a:lnTo>
                  <a:pt x="8447989" y="2070099"/>
                </a:lnTo>
                <a:lnTo>
                  <a:pt x="8477340" y="2095499"/>
                </a:lnTo>
                <a:lnTo>
                  <a:pt x="8525314" y="2146299"/>
                </a:lnTo>
                <a:lnTo>
                  <a:pt x="8559678" y="2197099"/>
                </a:lnTo>
                <a:lnTo>
                  <a:pt x="8581270" y="2247899"/>
                </a:lnTo>
                <a:lnTo>
                  <a:pt x="8587538" y="2273299"/>
                </a:lnTo>
                <a:lnTo>
                  <a:pt x="8590927" y="2285999"/>
                </a:lnTo>
                <a:lnTo>
                  <a:pt x="8591541" y="2311399"/>
                </a:lnTo>
                <a:lnTo>
                  <a:pt x="8589485" y="2336799"/>
                </a:lnTo>
                <a:lnTo>
                  <a:pt x="8584864" y="2362199"/>
                </a:lnTo>
                <a:lnTo>
                  <a:pt x="8577782" y="2374899"/>
                </a:lnTo>
                <a:lnTo>
                  <a:pt x="8568344" y="2400299"/>
                </a:lnTo>
                <a:lnTo>
                  <a:pt x="8556654" y="2412999"/>
                </a:lnTo>
                <a:lnTo>
                  <a:pt x="8542817" y="2438399"/>
                </a:lnTo>
                <a:lnTo>
                  <a:pt x="8526938" y="2451099"/>
                </a:lnTo>
                <a:lnTo>
                  <a:pt x="8509121" y="2463799"/>
                </a:lnTo>
                <a:lnTo>
                  <a:pt x="8489471" y="2476499"/>
                </a:lnTo>
                <a:lnTo>
                  <a:pt x="8468092" y="2501899"/>
                </a:lnTo>
                <a:lnTo>
                  <a:pt x="8445089" y="2514599"/>
                </a:lnTo>
                <a:lnTo>
                  <a:pt x="8420567" y="2527299"/>
                </a:lnTo>
                <a:lnTo>
                  <a:pt x="7336674" y="2527299"/>
                </a:lnTo>
                <a:lnTo>
                  <a:pt x="7291086" y="2539999"/>
                </a:lnTo>
                <a:lnTo>
                  <a:pt x="7245181" y="2539999"/>
                </a:lnTo>
                <a:lnTo>
                  <a:pt x="7198896" y="2565399"/>
                </a:lnTo>
                <a:lnTo>
                  <a:pt x="7152169" y="2578099"/>
                </a:lnTo>
                <a:lnTo>
                  <a:pt x="7104938" y="2603499"/>
                </a:lnTo>
                <a:lnTo>
                  <a:pt x="7066846" y="2628899"/>
                </a:lnTo>
                <a:lnTo>
                  <a:pt x="7032238" y="2654299"/>
                </a:lnTo>
                <a:lnTo>
                  <a:pt x="7000805" y="2692399"/>
                </a:lnTo>
                <a:lnTo>
                  <a:pt x="6972236" y="2717799"/>
                </a:lnTo>
                <a:lnTo>
                  <a:pt x="6946221" y="2755899"/>
                </a:lnTo>
                <a:lnTo>
                  <a:pt x="6922449" y="2793999"/>
                </a:lnTo>
                <a:lnTo>
                  <a:pt x="6900611" y="2832099"/>
                </a:lnTo>
                <a:lnTo>
                  <a:pt x="6880396" y="2870199"/>
                </a:lnTo>
                <a:lnTo>
                  <a:pt x="6861493" y="2920999"/>
                </a:lnTo>
                <a:lnTo>
                  <a:pt x="6843593" y="2959099"/>
                </a:lnTo>
                <a:lnTo>
                  <a:pt x="6826385" y="2997199"/>
                </a:lnTo>
                <a:lnTo>
                  <a:pt x="6792803" y="3086099"/>
                </a:lnTo>
                <a:lnTo>
                  <a:pt x="6775809" y="3136899"/>
                </a:lnTo>
                <a:lnTo>
                  <a:pt x="6758266" y="3174999"/>
                </a:lnTo>
                <a:lnTo>
                  <a:pt x="6739863" y="3213099"/>
                </a:lnTo>
                <a:lnTo>
                  <a:pt x="6720290" y="3251199"/>
                </a:lnTo>
                <a:lnTo>
                  <a:pt x="6699237" y="3289299"/>
                </a:lnTo>
                <a:lnTo>
                  <a:pt x="6676394" y="3327399"/>
                </a:lnTo>
                <a:lnTo>
                  <a:pt x="6624094" y="3378199"/>
                </a:lnTo>
                <a:lnTo>
                  <a:pt x="6594018" y="3416299"/>
                </a:lnTo>
                <a:lnTo>
                  <a:pt x="6560909" y="3428999"/>
                </a:lnTo>
                <a:lnTo>
                  <a:pt x="6525739" y="3454399"/>
                </a:lnTo>
                <a:lnTo>
                  <a:pt x="6347388" y="3517899"/>
                </a:lnTo>
                <a:lnTo>
                  <a:pt x="6311435" y="3517899"/>
                </a:lnTo>
                <a:lnTo>
                  <a:pt x="6275460" y="3530599"/>
                </a:lnTo>
                <a:lnTo>
                  <a:pt x="6203568" y="3530599"/>
                </a:lnTo>
                <a:lnTo>
                  <a:pt x="6167713" y="3543299"/>
                </a:lnTo>
                <a:lnTo>
                  <a:pt x="5955808" y="3543299"/>
                </a:lnTo>
                <a:lnTo>
                  <a:pt x="5921317" y="3555999"/>
                </a:lnTo>
                <a:lnTo>
                  <a:pt x="5853323" y="3555999"/>
                </a:lnTo>
                <a:lnTo>
                  <a:pt x="5819882" y="3568699"/>
                </a:lnTo>
                <a:lnTo>
                  <a:pt x="5786852" y="3568699"/>
                </a:lnTo>
                <a:lnTo>
                  <a:pt x="5690544" y="3606799"/>
                </a:lnTo>
                <a:lnTo>
                  <a:pt x="5659472" y="3632199"/>
                </a:lnTo>
                <a:lnTo>
                  <a:pt x="5628966" y="3644899"/>
                </a:lnTo>
                <a:lnTo>
                  <a:pt x="5599058" y="3670299"/>
                </a:lnTo>
                <a:lnTo>
                  <a:pt x="5569778" y="3695699"/>
                </a:lnTo>
                <a:lnTo>
                  <a:pt x="5541159" y="3721099"/>
                </a:lnTo>
                <a:lnTo>
                  <a:pt x="5513230" y="3759199"/>
                </a:lnTo>
                <a:lnTo>
                  <a:pt x="5486022" y="3784599"/>
                </a:lnTo>
                <a:lnTo>
                  <a:pt x="5459567" y="3835399"/>
                </a:lnTo>
                <a:lnTo>
                  <a:pt x="5433896" y="3873499"/>
                </a:lnTo>
                <a:lnTo>
                  <a:pt x="5409040" y="3924299"/>
                </a:lnTo>
                <a:lnTo>
                  <a:pt x="5385029" y="3975099"/>
                </a:lnTo>
                <a:lnTo>
                  <a:pt x="5368708" y="4013199"/>
                </a:lnTo>
                <a:lnTo>
                  <a:pt x="5356459" y="4063999"/>
                </a:lnTo>
                <a:lnTo>
                  <a:pt x="5347718" y="4114799"/>
                </a:lnTo>
                <a:lnTo>
                  <a:pt x="5341917" y="4152899"/>
                </a:lnTo>
                <a:lnTo>
                  <a:pt x="5338490" y="4203699"/>
                </a:lnTo>
                <a:lnTo>
                  <a:pt x="5337277" y="4241799"/>
                </a:lnTo>
                <a:lnTo>
                  <a:pt x="1966971" y="4241799"/>
                </a:lnTo>
                <a:lnTo>
                  <a:pt x="1917900" y="4254499"/>
                </a:lnTo>
                <a:lnTo>
                  <a:pt x="1869270" y="4254499"/>
                </a:lnTo>
                <a:lnTo>
                  <a:pt x="1726336" y="4292599"/>
                </a:lnTo>
                <a:lnTo>
                  <a:pt x="1680297" y="4317999"/>
                </a:lnTo>
                <a:lnTo>
                  <a:pt x="1635462" y="4330699"/>
                </a:lnTo>
                <a:lnTo>
                  <a:pt x="1591641" y="4356099"/>
                </a:lnTo>
                <a:lnTo>
                  <a:pt x="1506274" y="4406899"/>
                </a:lnTo>
                <a:lnTo>
                  <a:pt x="1464347" y="4444999"/>
                </a:lnTo>
                <a:lnTo>
                  <a:pt x="1297234" y="4546599"/>
                </a:lnTo>
                <a:lnTo>
                  <a:pt x="1211363" y="4597399"/>
                </a:lnTo>
                <a:lnTo>
                  <a:pt x="1167180" y="4622799"/>
                </a:lnTo>
                <a:lnTo>
                  <a:pt x="1121912" y="4648199"/>
                </a:lnTo>
                <a:lnTo>
                  <a:pt x="928896" y="4698999"/>
                </a:lnTo>
                <a:close/>
              </a:path>
              <a:path w="8591550" h="5130800">
                <a:moveTo>
                  <a:pt x="8338931" y="2565399"/>
                </a:moveTo>
                <a:lnTo>
                  <a:pt x="7607005" y="2565399"/>
                </a:lnTo>
                <a:lnTo>
                  <a:pt x="7517090" y="2539999"/>
                </a:lnTo>
                <a:lnTo>
                  <a:pt x="7472152" y="2539999"/>
                </a:lnTo>
                <a:lnTo>
                  <a:pt x="7427145" y="2527299"/>
                </a:lnTo>
                <a:lnTo>
                  <a:pt x="8420567" y="2527299"/>
                </a:lnTo>
                <a:lnTo>
                  <a:pt x="8394630" y="2539999"/>
                </a:lnTo>
                <a:lnTo>
                  <a:pt x="8367383" y="2552699"/>
                </a:lnTo>
                <a:lnTo>
                  <a:pt x="8338931" y="2565399"/>
                </a:lnTo>
                <a:close/>
              </a:path>
              <a:path w="8591550" h="5130800">
                <a:moveTo>
                  <a:pt x="8182247" y="2603499"/>
                </a:moveTo>
                <a:lnTo>
                  <a:pt x="7788735" y="2603499"/>
                </a:lnTo>
                <a:lnTo>
                  <a:pt x="7652108" y="2565399"/>
                </a:lnTo>
                <a:lnTo>
                  <a:pt x="8309378" y="2565399"/>
                </a:lnTo>
                <a:lnTo>
                  <a:pt x="8278828" y="2578099"/>
                </a:lnTo>
                <a:lnTo>
                  <a:pt x="8247387" y="2590799"/>
                </a:lnTo>
                <a:lnTo>
                  <a:pt x="8215158" y="2590799"/>
                </a:lnTo>
                <a:lnTo>
                  <a:pt x="8182247" y="2603499"/>
                </a:lnTo>
                <a:close/>
              </a:path>
              <a:path w="8591550" h="5130800">
                <a:moveTo>
                  <a:pt x="8114796" y="2616199"/>
                </a:moveTo>
                <a:lnTo>
                  <a:pt x="7881542" y="2616199"/>
                </a:lnTo>
                <a:lnTo>
                  <a:pt x="7834925" y="2603499"/>
                </a:lnTo>
                <a:lnTo>
                  <a:pt x="8148758" y="2603499"/>
                </a:lnTo>
                <a:lnTo>
                  <a:pt x="8114796" y="2616199"/>
                </a:lnTo>
                <a:close/>
              </a:path>
              <a:path w="8591550" h="5130800">
                <a:moveTo>
                  <a:pt x="4790740" y="5118099"/>
                </a:moveTo>
                <a:lnTo>
                  <a:pt x="4283260" y="5118099"/>
                </a:lnTo>
                <a:lnTo>
                  <a:pt x="3976895" y="5041899"/>
                </a:lnTo>
                <a:lnTo>
                  <a:pt x="3785419" y="4991099"/>
                </a:lnTo>
                <a:lnTo>
                  <a:pt x="3737870" y="4965699"/>
                </a:lnTo>
                <a:lnTo>
                  <a:pt x="3643289" y="4940299"/>
                </a:lnTo>
                <a:lnTo>
                  <a:pt x="3596295" y="4914899"/>
                </a:lnTo>
                <a:lnTo>
                  <a:pt x="3502996" y="4889499"/>
                </a:lnTo>
                <a:lnTo>
                  <a:pt x="3456729" y="4864099"/>
                </a:lnTo>
                <a:lnTo>
                  <a:pt x="3410742" y="4851399"/>
                </a:lnTo>
                <a:lnTo>
                  <a:pt x="3209888" y="4749799"/>
                </a:lnTo>
                <a:lnTo>
                  <a:pt x="2667956" y="4444999"/>
                </a:lnTo>
                <a:lnTo>
                  <a:pt x="2528211" y="4368799"/>
                </a:lnTo>
                <a:lnTo>
                  <a:pt x="2520561" y="4368799"/>
                </a:lnTo>
                <a:lnTo>
                  <a:pt x="2505164" y="4356099"/>
                </a:lnTo>
                <a:lnTo>
                  <a:pt x="2458333" y="4343399"/>
                </a:lnTo>
                <a:lnTo>
                  <a:pt x="2410760" y="4317999"/>
                </a:lnTo>
                <a:lnTo>
                  <a:pt x="2165530" y="4254499"/>
                </a:lnTo>
                <a:lnTo>
                  <a:pt x="2115765" y="4254499"/>
                </a:lnTo>
                <a:lnTo>
                  <a:pt x="2066012" y="4241799"/>
                </a:lnTo>
                <a:lnTo>
                  <a:pt x="5337277" y="4241799"/>
                </a:lnTo>
                <a:lnTo>
                  <a:pt x="5336872" y="4254499"/>
                </a:lnTo>
                <a:lnTo>
                  <a:pt x="5336590" y="4292599"/>
                </a:lnTo>
                <a:lnTo>
                  <a:pt x="5336646" y="4330699"/>
                </a:lnTo>
                <a:lnTo>
                  <a:pt x="5336796" y="4356099"/>
                </a:lnTo>
                <a:lnTo>
                  <a:pt x="5337104" y="4394199"/>
                </a:lnTo>
                <a:lnTo>
                  <a:pt x="5337160" y="4444999"/>
                </a:lnTo>
                <a:lnTo>
                  <a:pt x="5336092" y="4495799"/>
                </a:lnTo>
                <a:lnTo>
                  <a:pt x="5333435" y="4546599"/>
                </a:lnTo>
                <a:lnTo>
                  <a:pt x="5328623" y="4597399"/>
                </a:lnTo>
                <a:lnTo>
                  <a:pt x="5321091" y="4635499"/>
                </a:lnTo>
                <a:lnTo>
                  <a:pt x="5310272" y="4686299"/>
                </a:lnTo>
                <a:lnTo>
                  <a:pt x="5295599" y="4724399"/>
                </a:lnTo>
                <a:lnTo>
                  <a:pt x="5276508" y="4775199"/>
                </a:lnTo>
                <a:lnTo>
                  <a:pt x="5253578" y="4813299"/>
                </a:lnTo>
                <a:lnTo>
                  <a:pt x="5227418" y="4851399"/>
                </a:lnTo>
                <a:lnTo>
                  <a:pt x="5198252" y="4889499"/>
                </a:lnTo>
                <a:lnTo>
                  <a:pt x="5166305" y="4914899"/>
                </a:lnTo>
                <a:lnTo>
                  <a:pt x="5131803" y="4952999"/>
                </a:lnTo>
                <a:lnTo>
                  <a:pt x="5094969" y="4978399"/>
                </a:lnTo>
                <a:lnTo>
                  <a:pt x="5056028" y="5003799"/>
                </a:lnTo>
                <a:lnTo>
                  <a:pt x="5015207" y="5029199"/>
                </a:lnTo>
                <a:lnTo>
                  <a:pt x="4972728" y="5054599"/>
                </a:lnTo>
                <a:lnTo>
                  <a:pt x="4928817" y="5067299"/>
                </a:lnTo>
                <a:lnTo>
                  <a:pt x="4883699" y="5092699"/>
                </a:lnTo>
                <a:lnTo>
                  <a:pt x="4790740" y="5118099"/>
                </a:lnTo>
                <a:close/>
              </a:path>
              <a:path w="8591550" h="5130800">
                <a:moveTo>
                  <a:pt x="4695649" y="5130799"/>
                </a:moveTo>
                <a:lnTo>
                  <a:pt x="4386484" y="5130799"/>
                </a:lnTo>
                <a:lnTo>
                  <a:pt x="4334843" y="5118099"/>
                </a:lnTo>
                <a:lnTo>
                  <a:pt x="4743348" y="5118099"/>
                </a:lnTo>
                <a:lnTo>
                  <a:pt x="4695649" y="5130799"/>
                </a:lnTo>
                <a:close/>
              </a:path>
            </a:pathLst>
          </a:custGeom>
          <a:solidFill>
            <a:srgbClr val="8FCEF9">
              <a:alpha val="60778"/>
            </a:srgbClr>
          </a:solidFill>
        </p:spPr>
        <p:txBody>
          <a:bodyPr wrap="square" lIns="0" tIns="0" rIns="0" bIns="0" rtlCol="0"/>
          <a:lstStyle/>
          <a:p>
            <a:endParaRPr/>
          </a:p>
        </p:txBody>
      </p:sp>
      <p:grpSp>
        <p:nvGrpSpPr>
          <p:cNvPr id="3" name="object 3"/>
          <p:cNvGrpSpPr/>
          <p:nvPr/>
        </p:nvGrpSpPr>
        <p:grpSpPr>
          <a:xfrm>
            <a:off x="8599838" y="2759136"/>
            <a:ext cx="544195" cy="965200"/>
            <a:chOff x="8599838" y="2759136"/>
            <a:chExt cx="544195" cy="965200"/>
          </a:xfrm>
        </p:grpSpPr>
        <p:sp>
          <p:nvSpPr>
            <p:cNvPr id="4" name="object 4"/>
            <p:cNvSpPr/>
            <p:nvPr/>
          </p:nvSpPr>
          <p:spPr>
            <a:xfrm>
              <a:off x="8707613" y="2759136"/>
              <a:ext cx="436880" cy="965200"/>
            </a:xfrm>
            <a:custGeom>
              <a:avLst/>
              <a:gdLst/>
              <a:ahLst/>
              <a:cxnLst/>
              <a:rect l="l" t="t" r="r" b="b"/>
              <a:pathLst>
                <a:path w="436879" h="965200">
                  <a:moveTo>
                    <a:pt x="33734" y="253008"/>
                  </a:moveTo>
                  <a:lnTo>
                    <a:pt x="0" y="152024"/>
                  </a:lnTo>
                  <a:lnTo>
                    <a:pt x="29387" y="128270"/>
                  </a:lnTo>
                  <a:lnTo>
                    <a:pt x="105968" y="76012"/>
                  </a:lnTo>
                  <a:lnTo>
                    <a:pt x="212367" y="23753"/>
                  </a:lnTo>
                  <a:lnTo>
                    <a:pt x="331211" y="0"/>
                  </a:lnTo>
                  <a:lnTo>
                    <a:pt x="365764" y="2543"/>
                  </a:lnTo>
                  <a:lnTo>
                    <a:pt x="399474" y="10651"/>
                  </a:lnTo>
                  <a:lnTo>
                    <a:pt x="431911" y="25044"/>
                  </a:lnTo>
                  <a:lnTo>
                    <a:pt x="436385" y="28158"/>
                  </a:lnTo>
                  <a:lnTo>
                    <a:pt x="436385" y="241398"/>
                  </a:lnTo>
                  <a:lnTo>
                    <a:pt x="105146" y="241398"/>
                  </a:lnTo>
                  <a:lnTo>
                    <a:pt x="90507" y="242103"/>
                  </a:lnTo>
                  <a:lnTo>
                    <a:pt x="73794" y="244246"/>
                  </a:lnTo>
                  <a:lnTo>
                    <a:pt x="54904" y="247867"/>
                  </a:lnTo>
                  <a:lnTo>
                    <a:pt x="33734" y="253008"/>
                  </a:lnTo>
                  <a:close/>
                </a:path>
                <a:path w="436879" h="965200">
                  <a:moveTo>
                    <a:pt x="314563" y="964937"/>
                  </a:moveTo>
                  <a:lnTo>
                    <a:pt x="324729" y="937836"/>
                  </a:lnTo>
                  <a:lnTo>
                    <a:pt x="340357" y="872824"/>
                  </a:lnTo>
                  <a:lnTo>
                    <a:pt x="339145" y="794341"/>
                  </a:lnTo>
                  <a:lnTo>
                    <a:pt x="298791" y="726824"/>
                  </a:lnTo>
                  <a:lnTo>
                    <a:pt x="254206" y="696113"/>
                  </a:lnTo>
                  <a:lnTo>
                    <a:pt x="172752" y="649087"/>
                  </a:lnTo>
                  <a:lnTo>
                    <a:pt x="139741" y="625897"/>
                  </a:lnTo>
                  <a:lnTo>
                    <a:pt x="114445" y="598337"/>
                  </a:lnTo>
                  <a:lnTo>
                    <a:pt x="98793" y="562971"/>
                  </a:lnTo>
                  <a:lnTo>
                    <a:pt x="96499" y="528789"/>
                  </a:lnTo>
                  <a:lnTo>
                    <a:pt x="103071" y="489740"/>
                  </a:lnTo>
                  <a:lnTo>
                    <a:pt x="115429" y="447818"/>
                  </a:lnTo>
                  <a:lnTo>
                    <a:pt x="145178" y="363330"/>
                  </a:lnTo>
                  <a:lnTo>
                    <a:pt x="156409" y="324751"/>
                  </a:lnTo>
                  <a:lnTo>
                    <a:pt x="161101" y="291275"/>
                  </a:lnTo>
                  <a:lnTo>
                    <a:pt x="156176" y="264895"/>
                  </a:lnTo>
                  <a:lnTo>
                    <a:pt x="138551" y="247605"/>
                  </a:lnTo>
                  <a:lnTo>
                    <a:pt x="105146" y="241398"/>
                  </a:lnTo>
                  <a:lnTo>
                    <a:pt x="436385" y="241398"/>
                  </a:lnTo>
                  <a:lnTo>
                    <a:pt x="436385" y="915400"/>
                  </a:lnTo>
                  <a:lnTo>
                    <a:pt x="314563" y="964937"/>
                  </a:lnTo>
                  <a:close/>
                </a:path>
              </a:pathLst>
            </a:custGeom>
            <a:solidFill>
              <a:srgbClr val="23295C"/>
            </a:solidFill>
          </p:spPr>
          <p:txBody>
            <a:bodyPr wrap="square" lIns="0" tIns="0" rIns="0" bIns="0" rtlCol="0"/>
            <a:lstStyle/>
            <a:p>
              <a:endParaRPr/>
            </a:p>
          </p:txBody>
        </p:sp>
        <p:pic>
          <p:nvPicPr>
            <p:cNvPr id="5" name="object 5"/>
            <p:cNvPicPr/>
            <p:nvPr/>
          </p:nvPicPr>
          <p:blipFill>
            <a:blip r:embed="rId2" cstate="print"/>
            <a:stretch>
              <a:fillRect/>
            </a:stretch>
          </p:blipFill>
          <p:spPr>
            <a:xfrm>
              <a:off x="8599838" y="2856177"/>
              <a:ext cx="192667" cy="212045"/>
            </a:xfrm>
            <a:prstGeom prst="rect">
              <a:avLst/>
            </a:prstGeom>
          </p:spPr>
        </p:pic>
      </p:grpSp>
      <p:grpSp>
        <p:nvGrpSpPr>
          <p:cNvPr id="6" name="object 6"/>
          <p:cNvGrpSpPr/>
          <p:nvPr/>
        </p:nvGrpSpPr>
        <p:grpSpPr>
          <a:xfrm>
            <a:off x="7843771" y="2739859"/>
            <a:ext cx="899160" cy="1193165"/>
            <a:chOff x="7843771" y="2739859"/>
            <a:chExt cx="899160" cy="1193165"/>
          </a:xfrm>
        </p:grpSpPr>
        <p:sp>
          <p:nvSpPr>
            <p:cNvPr id="7" name="object 7"/>
            <p:cNvSpPr/>
            <p:nvPr/>
          </p:nvSpPr>
          <p:spPr>
            <a:xfrm>
              <a:off x="8170930" y="3277198"/>
              <a:ext cx="319405" cy="655955"/>
            </a:xfrm>
            <a:custGeom>
              <a:avLst/>
              <a:gdLst/>
              <a:ahLst/>
              <a:cxnLst/>
              <a:rect l="l" t="t" r="r" b="b"/>
              <a:pathLst>
                <a:path w="319404" h="655954">
                  <a:moveTo>
                    <a:pt x="318944" y="655631"/>
                  </a:moveTo>
                  <a:lnTo>
                    <a:pt x="6789" y="630878"/>
                  </a:lnTo>
                  <a:lnTo>
                    <a:pt x="0" y="206569"/>
                  </a:lnTo>
                  <a:lnTo>
                    <a:pt x="289809" y="0"/>
                  </a:lnTo>
                  <a:lnTo>
                    <a:pt x="318944" y="655631"/>
                  </a:lnTo>
                  <a:close/>
                </a:path>
              </a:pathLst>
            </a:custGeom>
            <a:solidFill>
              <a:srgbClr val="FDAE84"/>
            </a:solidFill>
          </p:spPr>
          <p:txBody>
            <a:bodyPr wrap="square" lIns="0" tIns="0" rIns="0" bIns="0" rtlCol="0"/>
            <a:lstStyle/>
            <a:p>
              <a:endParaRPr/>
            </a:p>
          </p:txBody>
        </p:sp>
        <p:sp>
          <p:nvSpPr>
            <p:cNvPr id="8" name="object 8"/>
            <p:cNvSpPr/>
            <p:nvPr/>
          </p:nvSpPr>
          <p:spPr>
            <a:xfrm>
              <a:off x="8170930" y="3465804"/>
              <a:ext cx="224790" cy="240665"/>
            </a:xfrm>
            <a:custGeom>
              <a:avLst/>
              <a:gdLst/>
              <a:ahLst/>
              <a:cxnLst/>
              <a:rect l="l" t="t" r="r" b="b"/>
              <a:pathLst>
                <a:path w="224790" h="240664">
                  <a:moveTo>
                    <a:pt x="2189" y="240303"/>
                  </a:moveTo>
                  <a:lnTo>
                    <a:pt x="0" y="17962"/>
                  </a:lnTo>
                  <a:lnTo>
                    <a:pt x="224531" y="0"/>
                  </a:lnTo>
                  <a:lnTo>
                    <a:pt x="2189" y="240303"/>
                  </a:lnTo>
                  <a:close/>
                </a:path>
              </a:pathLst>
            </a:custGeom>
            <a:solidFill>
              <a:srgbClr val="000000"/>
            </a:solidFill>
          </p:spPr>
          <p:txBody>
            <a:bodyPr wrap="square" lIns="0" tIns="0" rIns="0" bIns="0" rtlCol="0"/>
            <a:lstStyle/>
            <a:p>
              <a:endParaRPr/>
            </a:p>
          </p:txBody>
        </p:sp>
        <p:sp>
          <p:nvSpPr>
            <p:cNvPr id="9" name="object 9"/>
            <p:cNvSpPr/>
            <p:nvPr/>
          </p:nvSpPr>
          <p:spPr>
            <a:xfrm>
              <a:off x="7887992" y="2807985"/>
              <a:ext cx="626745" cy="762000"/>
            </a:xfrm>
            <a:custGeom>
              <a:avLst/>
              <a:gdLst/>
              <a:ahLst/>
              <a:cxnLst/>
              <a:rect l="l" t="t" r="r" b="b"/>
              <a:pathLst>
                <a:path w="626745" h="762000">
                  <a:moveTo>
                    <a:pt x="279870" y="761873"/>
                  </a:moveTo>
                  <a:lnTo>
                    <a:pt x="222612" y="757583"/>
                  </a:lnTo>
                  <a:lnTo>
                    <a:pt x="172157" y="745133"/>
                  </a:lnTo>
                  <a:lnTo>
                    <a:pt x="128365" y="725150"/>
                  </a:lnTo>
                  <a:lnTo>
                    <a:pt x="91099" y="698265"/>
                  </a:lnTo>
                  <a:lnTo>
                    <a:pt x="60220" y="665106"/>
                  </a:lnTo>
                  <a:lnTo>
                    <a:pt x="35589" y="626302"/>
                  </a:lnTo>
                  <a:lnTo>
                    <a:pt x="17068" y="582482"/>
                  </a:lnTo>
                  <a:lnTo>
                    <a:pt x="4518" y="534275"/>
                  </a:lnTo>
                  <a:lnTo>
                    <a:pt x="0" y="490120"/>
                  </a:lnTo>
                  <a:lnTo>
                    <a:pt x="2256" y="439961"/>
                  </a:lnTo>
                  <a:lnTo>
                    <a:pt x="9867" y="386008"/>
                  </a:lnTo>
                  <a:lnTo>
                    <a:pt x="21413" y="330471"/>
                  </a:lnTo>
                  <a:lnTo>
                    <a:pt x="35475" y="275561"/>
                  </a:lnTo>
                  <a:lnTo>
                    <a:pt x="50633" y="223487"/>
                  </a:lnTo>
                  <a:lnTo>
                    <a:pt x="65467" y="176460"/>
                  </a:lnTo>
                  <a:lnTo>
                    <a:pt x="78558" y="136690"/>
                  </a:lnTo>
                  <a:lnTo>
                    <a:pt x="101066" y="91619"/>
                  </a:lnTo>
                  <a:lnTo>
                    <a:pt x="137047" y="58049"/>
                  </a:lnTo>
                  <a:lnTo>
                    <a:pt x="183277" y="32529"/>
                  </a:lnTo>
                  <a:lnTo>
                    <a:pt x="231049" y="14402"/>
                  </a:lnTo>
                  <a:lnTo>
                    <a:pt x="279518" y="3587"/>
                  </a:lnTo>
                  <a:lnTo>
                    <a:pt x="327843" y="0"/>
                  </a:lnTo>
                  <a:lnTo>
                    <a:pt x="366070" y="2294"/>
                  </a:lnTo>
                  <a:lnTo>
                    <a:pt x="439031" y="20470"/>
                  </a:lnTo>
                  <a:lnTo>
                    <a:pt x="504524" y="56362"/>
                  </a:lnTo>
                  <a:lnTo>
                    <a:pt x="559175" y="109490"/>
                  </a:lnTo>
                  <a:lnTo>
                    <a:pt x="581380" y="142367"/>
                  </a:lnTo>
                  <a:lnTo>
                    <a:pt x="599610" y="179374"/>
                  </a:lnTo>
                  <a:lnTo>
                    <a:pt x="613443" y="220450"/>
                  </a:lnTo>
                  <a:lnTo>
                    <a:pt x="622456" y="265535"/>
                  </a:lnTo>
                  <a:lnTo>
                    <a:pt x="626228" y="314570"/>
                  </a:lnTo>
                  <a:lnTo>
                    <a:pt x="624337" y="367493"/>
                  </a:lnTo>
                  <a:lnTo>
                    <a:pt x="616362" y="424246"/>
                  </a:lnTo>
                  <a:lnTo>
                    <a:pt x="601881" y="484768"/>
                  </a:lnTo>
                  <a:lnTo>
                    <a:pt x="523661" y="638826"/>
                  </a:lnTo>
                  <a:lnTo>
                    <a:pt x="426117" y="721457"/>
                  </a:lnTo>
                  <a:lnTo>
                    <a:pt x="342907" y="754802"/>
                  </a:lnTo>
                  <a:lnTo>
                    <a:pt x="300632" y="761411"/>
                  </a:lnTo>
                  <a:lnTo>
                    <a:pt x="279870" y="761873"/>
                  </a:lnTo>
                  <a:close/>
                </a:path>
              </a:pathLst>
            </a:custGeom>
            <a:solidFill>
              <a:srgbClr val="FFC19E"/>
            </a:solidFill>
          </p:spPr>
          <p:txBody>
            <a:bodyPr wrap="square" lIns="0" tIns="0" rIns="0" bIns="0" rtlCol="0"/>
            <a:lstStyle/>
            <a:p>
              <a:endParaRPr/>
            </a:p>
          </p:txBody>
        </p:sp>
        <p:sp>
          <p:nvSpPr>
            <p:cNvPr id="10" name="object 10"/>
            <p:cNvSpPr/>
            <p:nvPr/>
          </p:nvSpPr>
          <p:spPr>
            <a:xfrm>
              <a:off x="7968961" y="2744240"/>
              <a:ext cx="774065" cy="777875"/>
            </a:xfrm>
            <a:custGeom>
              <a:avLst/>
              <a:gdLst/>
              <a:ahLst/>
              <a:cxnLst/>
              <a:rect l="l" t="t" r="r" b="b"/>
              <a:pathLst>
                <a:path w="774065" h="777875">
                  <a:moveTo>
                    <a:pt x="502949" y="777645"/>
                  </a:moveTo>
                  <a:lnTo>
                    <a:pt x="440081" y="523979"/>
                  </a:lnTo>
                  <a:lnTo>
                    <a:pt x="430240" y="505360"/>
                  </a:lnTo>
                  <a:lnTo>
                    <a:pt x="411960" y="450924"/>
                  </a:lnTo>
                  <a:lnTo>
                    <a:pt x="402099" y="362809"/>
                  </a:lnTo>
                  <a:lnTo>
                    <a:pt x="417518" y="243151"/>
                  </a:lnTo>
                  <a:lnTo>
                    <a:pt x="365346" y="239268"/>
                  </a:lnTo>
                  <a:lnTo>
                    <a:pt x="313159" y="234388"/>
                  </a:lnTo>
                  <a:lnTo>
                    <a:pt x="260962" y="228565"/>
                  </a:lnTo>
                  <a:lnTo>
                    <a:pt x="208759" y="221848"/>
                  </a:lnTo>
                  <a:lnTo>
                    <a:pt x="156556" y="214288"/>
                  </a:lnTo>
                  <a:lnTo>
                    <a:pt x="104359" y="205939"/>
                  </a:lnTo>
                  <a:lnTo>
                    <a:pt x="52171" y="196850"/>
                  </a:lnTo>
                  <a:lnTo>
                    <a:pt x="0" y="187072"/>
                  </a:lnTo>
                  <a:lnTo>
                    <a:pt x="12800" y="157842"/>
                  </a:lnTo>
                  <a:lnTo>
                    <a:pt x="59199" y="93536"/>
                  </a:lnTo>
                  <a:lnTo>
                    <a:pt x="151188" y="29230"/>
                  </a:lnTo>
                  <a:lnTo>
                    <a:pt x="300762" y="0"/>
                  </a:lnTo>
                  <a:lnTo>
                    <a:pt x="341653" y="1697"/>
                  </a:lnTo>
                  <a:lnTo>
                    <a:pt x="385892" y="7009"/>
                  </a:lnTo>
                  <a:lnTo>
                    <a:pt x="433622" y="16264"/>
                  </a:lnTo>
                  <a:lnTo>
                    <a:pt x="484987" y="29791"/>
                  </a:lnTo>
                  <a:lnTo>
                    <a:pt x="532292" y="46570"/>
                  </a:lnTo>
                  <a:lnTo>
                    <a:pt x="575107" y="66546"/>
                  </a:lnTo>
                  <a:lnTo>
                    <a:pt x="613510" y="89446"/>
                  </a:lnTo>
                  <a:lnTo>
                    <a:pt x="647582" y="114995"/>
                  </a:lnTo>
                  <a:lnTo>
                    <a:pt x="677402" y="142918"/>
                  </a:lnTo>
                  <a:lnTo>
                    <a:pt x="703048" y="172942"/>
                  </a:lnTo>
                  <a:lnTo>
                    <a:pt x="724601" y="204792"/>
                  </a:lnTo>
                  <a:lnTo>
                    <a:pt x="755742" y="272873"/>
                  </a:lnTo>
                  <a:lnTo>
                    <a:pt x="771461" y="344967"/>
                  </a:lnTo>
                  <a:lnTo>
                    <a:pt x="773735" y="381832"/>
                  </a:lnTo>
                  <a:lnTo>
                    <a:pt x="772391" y="418879"/>
                  </a:lnTo>
                  <a:lnTo>
                    <a:pt x="759167" y="492414"/>
                  </a:lnTo>
                  <a:lnTo>
                    <a:pt x="732424" y="563380"/>
                  </a:lnTo>
                  <a:lnTo>
                    <a:pt x="714181" y="597212"/>
                  </a:lnTo>
                  <a:lnTo>
                    <a:pt x="692796" y="629580"/>
                  </a:lnTo>
                  <a:lnTo>
                    <a:pt x="668349" y="660207"/>
                  </a:lnTo>
                  <a:lnTo>
                    <a:pt x="640918" y="688820"/>
                  </a:lnTo>
                  <a:lnTo>
                    <a:pt x="610583" y="715145"/>
                  </a:lnTo>
                  <a:lnTo>
                    <a:pt x="577424" y="738907"/>
                  </a:lnTo>
                  <a:lnTo>
                    <a:pt x="541520" y="759832"/>
                  </a:lnTo>
                  <a:lnTo>
                    <a:pt x="502949" y="777645"/>
                  </a:lnTo>
                  <a:close/>
                </a:path>
              </a:pathLst>
            </a:custGeom>
            <a:solidFill>
              <a:srgbClr val="23295C"/>
            </a:solidFill>
          </p:spPr>
          <p:txBody>
            <a:bodyPr wrap="square" lIns="0" tIns="0" rIns="0" bIns="0" rtlCol="0"/>
            <a:lstStyle/>
            <a:p>
              <a:endParaRPr/>
            </a:p>
          </p:txBody>
        </p:sp>
        <p:pic>
          <p:nvPicPr>
            <p:cNvPr id="11" name="object 11"/>
            <p:cNvPicPr/>
            <p:nvPr/>
          </p:nvPicPr>
          <p:blipFill>
            <a:blip r:embed="rId3" cstate="print"/>
            <a:stretch>
              <a:fillRect/>
            </a:stretch>
          </p:blipFill>
          <p:spPr>
            <a:xfrm>
              <a:off x="8373305" y="3185195"/>
              <a:ext cx="248306" cy="248408"/>
            </a:xfrm>
            <a:prstGeom prst="rect">
              <a:avLst/>
            </a:prstGeom>
          </p:spPr>
        </p:pic>
        <p:sp>
          <p:nvSpPr>
            <p:cNvPr id="12" name="object 12"/>
            <p:cNvSpPr/>
            <p:nvPr/>
          </p:nvSpPr>
          <p:spPr>
            <a:xfrm>
              <a:off x="7843771" y="2739859"/>
              <a:ext cx="624205" cy="314960"/>
            </a:xfrm>
            <a:custGeom>
              <a:avLst/>
              <a:gdLst/>
              <a:ahLst/>
              <a:cxnLst/>
              <a:rect l="l" t="t" r="r" b="b"/>
              <a:pathLst>
                <a:path w="624204" h="314960">
                  <a:moveTo>
                    <a:pt x="520365" y="314563"/>
                  </a:moveTo>
                  <a:lnTo>
                    <a:pt x="514450" y="314563"/>
                  </a:lnTo>
                  <a:lnTo>
                    <a:pt x="508317" y="313906"/>
                  </a:lnTo>
                  <a:lnTo>
                    <a:pt x="502402" y="312591"/>
                  </a:lnTo>
                  <a:lnTo>
                    <a:pt x="77873" y="236360"/>
                  </a:lnTo>
                  <a:lnTo>
                    <a:pt x="33159" y="217562"/>
                  </a:lnTo>
                  <a:lnTo>
                    <a:pt x="5859" y="183568"/>
                  </a:lnTo>
                  <a:lnTo>
                    <a:pt x="0" y="142837"/>
                  </a:lnTo>
                  <a:lnTo>
                    <a:pt x="19605" y="103832"/>
                  </a:lnTo>
                  <a:lnTo>
                    <a:pt x="59227" y="70077"/>
                  </a:lnTo>
                  <a:lnTo>
                    <a:pt x="104853" y="44353"/>
                  </a:lnTo>
                  <a:lnTo>
                    <a:pt x="154494" y="25627"/>
                  </a:lnTo>
                  <a:lnTo>
                    <a:pt x="206163" y="12863"/>
                  </a:lnTo>
                  <a:lnTo>
                    <a:pt x="257871" y="5027"/>
                  </a:lnTo>
                  <a:lnTo>
                    <a:pt x="307628" y="1084"/>
                  </a:lnTo>
                  <a:lnTo>
                    <a:pt x="353445" y="0"/>
                  </a:lnTo>
                  <a:lnTo>
                    <a:pt x="377976" y="260"/>
                  </a:lnTo>
                  <a:lnTo>
                    <a:pt x="419151" y="1848"/>
                  </a:lnTo>
                  <a:lnTo>
                    <a:pt x="470393" y="15963"/>
                  </a:lnTo>
                  <a:lnTo>
                    <a:pt x="587615" y="106022"/>
                  </a:lnTo>
                  <a:lnTo>
                    <a:pt x="618858" y="145918"/>
                  </a:lnTo>
                  <a:lnTo>
                    <a:pt x="623995" y="170496"/>
                  </a:lnTo>
                  <a:lnTo>
                    <a:pt x="621349" y="195835"/>
                  </a:lnTo>
                  <a:lnTo>
                    <a:pt x="599006" y="261113"/>
                  </a:lnTo>
                  <a:lnTo>
                    <a:pt x="586657" y="283142"/>
                  </a:lnTo>
                  <a:lnTo>
                    <a:pt x="568229" y="299995"/>
                  </a:lnTo>
                  <a:lnTo>
                    <a:pt x="545529" y="310770"/>
                  </a:lnTo>
                  <a:lnTo>
                    <a:pt x="520365" y="314563"/>
                  </a:lnTo>
                  <a:close/>
                </a:path>
              </a:pathLst>
            </a:custGeom>
            <a:solidFill>
              <a:srgbClr val="23295C"/>
            </a:solidFill>
          </p:spPr>
          <p:txBody>
            <a:bodyPr wrap="square" lIns="0" tIns="0" rIns="0" bIns="0" rtlCol="0"/>
            <a:lstStyle/>
            <a:p>
              <a:endParaRPr/>
            </a:p>
          </p:txBody>
        </p:sp>
      </p:grpSp>
      <p:grpSp>
        <p:nvGrpSpPr>
          <p:cNvPr id="13" name="object 13"/>
          <p:cNvGrpSpPr/>
          <p:nvPr/>
        </p:nvGrpSpPr>
        <p:grpSpPr>
          <a:xfrm>
            <a:off x="6171507" y="3496252"/>
            <a:ext cx="2973070" cy="1647825"/>
            <a:chOff x="6171507" y="3496252"/>
            <a:chExt cx="2973070" cy="1647825"/>
          </a:xfrm>
        </p:grpSpPr>
        <p:sp>
          <p:nvSpPr>
            <p:cNvPr id="14" name="object 14"/>
            <p:cNvSpPr/>
            <p:nvPr/>
          </p:nvSpPr>
          <p:spPr>
            <a:xfrm>
              <a:off x="6421558" y="3751012"/>
              <a:ext cx="905510" cy="799465"/>
            </a:xfrm>
            <a:custGeom>
              <a:avLst/>
              <a:gdLst/>
              <a:ahLst/>
              <a:cxnLst/>
              <a:rect l="l" t="t" r="r" b="b"/>
              <a:pathLst>
                <a:path w="905509" h="799464">
                  <a:moveTo>
                    <a:pt x="705795" y="799332"/>
                  </a:moveTo>
                  <a:lnTo>
                    <a:pt x="647444" y="788297"/>
                  </a:lnTo>
                  <a:lnTo>
                    <a:pt x="595172" y="754426"/>
                  </a:lnTo>
                  <a:lnTo>
                    <a:pt x="0" y="190797"/>
                  </a:lnTo>
                  <a:lnTo>
                    <a:pt x="76449" y="0"/>
                  </a:lnTo>
                  <a:lnTo>
                    <a:pt x="905135" y="556838"/>
                  </a:lnTo>
                  <a:lnTo>
                    <a:pt x="848838" y="714119"/>
                  </a:lnTo>
                  <a:lnTo>
                    <a:pt x="821590" y="750815"/>
                  </a:lnTo>
                  <a:lnTo>
                    <a:pt x="787092" y="777509"/>
                  </a:lnTo>
                  <a:lnTo>
                    <a:pt x="747707" y="793811"/>
                  </a:lnTo>
                  <a:lnTo>
                    <a:pt x="705795" y="799332"/>
                  </a:lnTo>
                  <a:close/>
                </a:path>
              </a:pathLst>
            </a:custGeom>
            <a:solidFill>
              <a:srgbClr val="F3A980"/>
            </a:solidFill>
          </p:spPr>
          <p:txBody>
            <a:bodyPr wrap="square" lIns="0" tIns="0" rIns="0" bIns="0" rtlCol="0"/>
            <a:lstStyle/>
            <a:p>
              <a:endParaRPr/>
            </a:p>
          </p:txBody>
        </p:sp>
        <p:sp>
          <p:nvSpPr>
            <p:cNvPr id="15" name="object 15"/>
            <p:cNvSpPr/>
            <p:nvPr/>
          </p:nvSpPr>
          <p:spPr>
            <a:xfrm>
              <a:off x="6184402" y="3625713"/>
              <a:ext cx="362585" cy="363220"/>
            </a:xfrm>
            <a:custGeom>
              <a:avLst/>
              <a:gdLst/>
              <a:ahLst/>
              <a:cxnLst/>
              <a:rect l="l" t="t" r="r" b="b"/>
              <a:pathLst>
                <a:path w="362584" h="363220">
                  <a:moveTo>
                    <a:pt x="182829" y="362755"/>
                  </a:moveTo>
                  <a:lnTo>
                    <a:pt x="139142" y="357525"/>
                  </a:lnTo>
                  <a:lnTo>
                    <a:pt x="97836" y="342109"/>
                  </a:lnTo>
                  <a:lnTo>
                    <a:pt x="60966" y="316918"/>
                  </a:lnTo>
                  <a:lnTo>
                    <a:pt x="30586" y="282361"/>
                  </a:lnTo>
                  <a:lnTo>
                    <a:pt x="9001" y="238801"/>
                  </a:lnTo>
                  <a:lnTo>
                    <a:pt x="0" y="192727"/>
                  </a:lnTo>
                  <a:lnTo>
                    <a:pt x="3095" y="146520"/>
                  </a:lnTo>
                  <a:lnTo>
                    <a:pt x="17800" y="102558"/>
                  </a:lnTo>
                  <a:lnTo>
                    <a:pt x="43628" y="63220"/>
                  </a:lnTo>
                  <a:lnTo>
                    <a:pt x="80093" y="30886"/>
                  </a:lnTo>
                  <a:lnTo>
                    <a:pt x="128997" y="7557"/>
                  </a:lnTo>
                  <a:lnTo>
                    <a:pt x="180858" y="0"/>
                  </a:lnTo>
                  <a:lnTo>
                    <a:pt x="224029" y="5229"/>
                  </a:lnTo>
                  <a:lnTo>
                    <a:pt x="264838" y="20645"/>
                  </a:lnTo>
                  <a:lnTo>
                    <a:pt x="301335" y="45837"/>
                  </a:lnTo>
                  <a:lnTo>
                    <a:pt x="331568" y="80393"/>
                  </a:lnTo>
                  <a:lnTo>
                    <a:pt x="353164" y="123177"/>
                  </a:lnTo>
                  <a:lnTo>
                    <a:pt x="362244" y="169005"/>
                  </a:lnTo>
                  <a:lnTo>
                    <a:pt x="359360" y="215331"/>
                  </a:lnTo>
                  <a:lnTo>
                    <a:pt x="345068" y="259612"/>
                  </a:lnTo>
                  <a:lnTo>
                    <a:pt x="319920" y="299306"/>
                  </a:lnTo>
                  <a:lnTo>
                    <a:pt x="284471" y="331868"/>
                  </a:lnTo>
                  <a:lnTo>
                    <a:pt x="235211" y="355115"/>
                  </a:lnTo>
                  <a:lnTo>
                    <a:pt x="182829" y="362755"/>
                  </a:lnTo>
                  <a:close/>
                </a:path>
              </a:pathLst>
            </a:custGeom>
            <a:solidFill>
              <a:srgbClr val="FDAE84"/>
            </a:solidFill>
          </p:spPr>
          <p:txBody>
            <a:bodyPr wrap="square" lIns="0" tIns="0" rIns="0" bIns="0" rtlCol="0"/>
            <a:lstStyle/>
            <a:p>
              <a:endParaRPr/>
            </a:p>
          </p:txBody>
        </p:sp>
        <p:pic>
          <p:nvPicPr>
            <p:cNvPr id="16" name="object 16"/>
            <p:cNvPicPr/>
            <p:nvPr/>
          </p:nvPicPr>
          <p:blipFill>
            <a:blip r:embed="rId4" cstate="print"/>
            <a:stretch>
              <a:fillRect/>
            </a:stretch>
          </p:blipFill>
          <p:spPr>
            <a:xfrm>
              <a:off x="6171507" y="3496252"/>
              <a:ext cx="241070" cy="216426"/>
            </a:xfrm>
            <a:prstGeom prst="rect">
              <a:avLst/>
            </a:prstGeom>
          </p:spPr>
        </p:pic>
        <p:sp>
          <p:nvSpPr>
            <p:cNvPr id="17" name="object 17"/>
            <p:cNvSpPr/>
            <p:nvPr/>
          </p:nvSpPr>
          <p:spPr>
            <a:xfrm>
              <a:off x="7039977" y="3966561"/>
              <a:ext cx="832485" cy="582930"/>
            </a:xfrm>
            <a:custGeom>
              <a:avLst/>
              <a:gdLst/>
              <a:ahLst/>
              <a:cxnLst/>
              <a:rect l="l" t="t" r="r" b="b"/>
              <a:pathLst>
                <a:path w="832484" h="582929">
                  <a:moveTo>
                    <a:pt x="85623" y="582686"/>
                  </a:moveTo>
                  <a:lnTo>
                    <a:pt x="0" y="535487"/>
                  </a:lnTo>
                  <a:lnTo>
                    <a:pt x="3422" y="431648"/>
                  </a:lnTo>
                  <a:lnTo>
                    <a:pt x="43728" y="327809"/>
                  </a:lnTo>
                  <a:lnTo>
                    <a:pt x="68756" y="280609"/>
                  </a:lnTo>
                  <a:lnTo>
                    <a:pt x="832382" y="0"/>
                  </a:lnTo>
                  <a:lnTo>
                    <a:pt x="796457" y="361440"/>
                  </a:lnTo>
                  <a:lnTo>
                    <a:pt x="728176" y="389798"/>
                  </a:lnTo>
                  <a:lnTo>
                    <a:pt x="558426" y="455223"/>
                  </a:lnTo>
                  <a:lnTo>
                    <a:pt x="339839" y="528248"/>
                  </a:lnTo>
                  <a:lnTo>
                    <a:pt x="125053" y="579400"/>
                  </a:lnTo>
                  <a:lnTo>
                    <a:pt x="85623" y="582686"/>
                  </a:lnTo>
                  <a:close/>
                </a:path>
              </a:pathLst>
            </a:custGeom>
            <a:solidFill>
              <a:srgbClr val="FDAE84"/>
            </a:solidFill>
          </p:spPr>
          <p:txBody>
            <a:bodyPr wrap="square" lIns="0" tIns="0" rIns="0" bIns="0" rtlCol="0"/>
            <a:lstStyle/>
            <a:p>
              <a:endParaRPr/>
            </a:p>
          </p:txBody>
        </p:sp>
        <p:sp>
          <p:nvSpPr>
            <p:cNvPr id="18" name="object 18"/>
            <p:cNvSpPr/>
            <p:nvPr/>
          </p:nvSpPr>
          <p:spPr>
            <a:xfrm>
              <a:off x="7310907" y="3804907"/>
              <a:ext cx="1597025" cy="1309370"/>
            </a:xfrm>
            <a:custGeom>
              <a:avLst/>
              <a:gdLst/>
              <a:ahLst/>
              <a:cxnLst/>
              <a:rect l="l" t="t" r="r" b="b"/>
              <a:pathLst>
                <a:path w="1597025" h="1309370">
                  <a:moveTo>
                    <a:pt x="1596694" y="1089139"/>
                  </a:moveTo>
                  <a:lnTo>
                    <a:pt x="1542808" y="96380"/>
                  </a:lnTo>
                  <a:lnTo>
                    <a:pt x="1482407" y="50431"/>
                  </a:lnTo>
                  <a:lnTo>
                    <a:pt x="1433144" y="33299"/>
                  </a:lnTo>
                  <a:lnTo>
                    <a:pt x="1086954" y="0"/>
                  </a:lnTo>
                  <a:lnTo>
                    <a:pt x="614210" y="80454"/>
                  </a:lnTo>
                  <a:lnTo>
                    <a:pt x="604266" y="81216"/>
                  </a:lnTo>
                  <a:lnTo>
                    <a:pt x="561441" y="87401"/>
                  </a:lnTo>
                  <a:lnTo>
                    <a:pt x="369481" y="141630"/>
                  </a:lnTo>
                  <a:lnTo>
                    <a:pt x="188061" y="212648"/>
                  </a:lnTo>
                  <a:lnTo>
                    <a:pt x="52984" y="274383"/>
                  </a:lnTo>
                  <a:lnTo>
                    <a:pt x="0" y="300761"/>
                  </a:lnTo>
                  <a:lnTo>
                    <a:pt x="285216" y="794943"/>
                  </a:lnTo>
                  <a:lnTo>
                    <a:pt x="582409" y="683641"/>
                  </a:lnTo>
                  <a:lnTo>
                    <a:pt x="588048" y="862965"/>
                  </a:lnTo>
                  <a:lnTo>
                    <a:pt x="631101" y="1194511"/>
                  </a:lnTo>
                  <a:lnTo>
                    <a:pt x="647827" y="1237322"/>
                  </a:lnTo>
                  <a:lnTo>
                    <a:pt x="676998" y="1270850"/>
                  </a:lnTo>
                  <a:lnTo>
                    <a:pt x="715695" y="1292707"/>
                  </a:lnTo>
                  <a:lnTo>
                    <a:pt x="761009" y="1300530"/>
                  </a:lnTo>
                  <a:lnTo>
                    <a:pt x="764070" y="1300530"/>
                  </a:lnTo>
                  <a:lnTo>
                    <a:pt x="770204" y="1300086"/>
                  </a:lnTo>
                  <a:lnTo>
                    <a:pt x="1493304" y="1309077"/>
                  </a:lnTo>
                  <a:lnTo>
                    <a:pt x="1529041" y="1273683"/>
                  </a:lnTo>
                  <a:lnTo>
                    <a:pt x="1557807" y="1232916"/>
                  </a:lnTo>
                  <a:lnTo>
                    <a:pt x="1579041" y="1187843"/>
                  </a:lnTo>
                  <a:lnTo>
                    <a:pt x="1592186" y="1139558"/>
                  </a:lnTo>
                  <a:lnTo>
                    <a:pt x="1596694" y="1089139"/>
                  </a:lnTo>
                  <a:close/>
                </a:path>
              </a:pathLst>
            </a:custGeom>
            <a:solidFill>
              <a:srgbClr val="8FCEF9"/>
            </a:solidFill>
          </p:spPr>
          <p:txBody>
            <a:bodyPr wrap="square" lIns="0" tIns="0" rIns="0" bIns="0" rtlCol="0"/>
            <a:lstStyle/>
            <a:p>
              <a:endParaRPr/>
            </a:p>
          </p:txBody>
        </p:sp>
        <p:sp>
          <p:nvSpPr>
            <p:cNvPr id="19" name="object 19"/>
            <p:cNvSpPr/>
            <p:nvPr/>
          </p:nvSpPr>
          <p:spPr>
            <a:xfrm>
              <a:off x="7888130" y="4204454"/>
              <a:ext cx="2540" cy="283210"/>
            </a:xfrm>
            <a:custGeom>
              <a:avLst/>
              <a:gdLst/>
              <a:ahLst/>
              <a:cxnLst/>
              <a:rect l="l" t="t" r="r" b="b"/>
              <a:pathLst>
                <a:path w="2540" h="283210">
                  <a:moveTo>
                    <a:pt x="2189" y="283019"/>
                  </a:moveTo>
                  <a:lnTo>
                    <a:pt x="0" y="0"/>
                  </a:lnTo>
                </a:path>
              </a:pathLst>
            </a:custGeom>
            <a:ln w="3175">
              <a:solidFill>
                <a:srgbClr val="000000"/>
              </a:solidFill>
            </a:ln>
          </p:spPr>
          <p:txBody>
            <a:bodyPr wrap="square" lIns="0" tIns="0" rIns="0" bIns="0" rtlCol="0"/>
            <a:lstStyle/>
            <a:p>
              <a:endParaRPr/>
            </a:p>
          </p:txBody>
        </p:sp>
        <p:sp>
          <p:nvSpPr>
            <p:cNvPr id="20" name="object 20"/>
            <p:cNvSpPr/>
            <p:nvPr/>
          </p:nvSpPr>
          <p:spPr>
            <a:xfrm>
              <a:off x="8072135" y="3798109"/>
              <a:ext cx="523875" cy="266065"/>
            </a:xfrm>
            <a:custGeom>
              <a:avLst/>
              <a:gdLst/>
              <a:ahLst/>
              <a:cxnLst/>
              <a:rect l="l" t="t" r="r" b="b"/>
              <a:pathLst>
                <a:path w="523875" h="266064">
                  <a:moveTo>
                    <a:pt x="228255" y="265494"/>
                  </a:moveTo>
                  <a:lnTo>
                    <a:pt x="221464" y="265494"/>
                  </a:lnTo>
                  <a:lnTo>
                    <a:pt x="93430" y="233492"/>
                  </a:lnTo>
                  <a:lnTo>
                    <a:pt x="27683" y="163086"/>
                  </a:lnTo>
                  <a:lnTo>
                    <a:pt x="3460" y="92680"/>
                  </a:lnTo>
                  <a:lnTo>
                    <a:pt x="0" y="60677"/>
                  </a:lnTo>
                  <a:lnTo>
                    <a:pt x="298791" y="0"/>
                  </a:lnTo>
                  <a:lnTo>
                    <a:pt x="523322" y="22343"/>
                  </a:lnTo>
                  <a:lnTo>
                    <a:pt x="513543" y="58049"/>
                  </a:lnTo>
                  <a:lnTo>
                    <a:pt x="473843" y="137785"/>
                  </a:lnTo>
                  <a:lnTo>
                    <a:pt x="388675" y="220478"/>
                  </a:lnTo>
                  <a:lnTo>
                    <a:pt x="242494" y="265056"/>
                  </a:lnTo>
                  <a:lnTo>
                    <a:pt x="235265" y="265275"/>
                  </a:lnTo>
                  <a:lnTo>
                    <a:pt x="228255" y="265494"/>
                  </a:lnTo>
                  <a:close/>
                </a:path>
              </a:pathLst>
            </a:custGeom>
            <a:solidFill>
              <a:srgbClr val="FDAE84"/>
            </a:solidFill>
          </p:spPr>
          <p:txBody>
            <a:bodyPr wrap="square" lIns="0" tIns="0" rIns="0" bIns="0" rtlCol="0"/>
            <a:lstStyle/>
            <a:p>
              <a:endParaRPr/>
            </a:p>
          </p:txBody>
        </p:sp>
        <p:sp>
          <p:nvSpPr>
            <p:cNvPr id="21" name="object 21"/>
            <p:cNvSpPr/>
            <p:nvPr/>
          </p:nvSpPr>
          <p:spPr>
            <a:xfrm>
              <a:off x="8769697" y="3911141"/>
              <a:ext cx="374650" cy="678180"/>
            </a:xfrm>
            <a:custGeom>
              <a:avLst/>
              <a:gdLst/>
              <a:ahLst/>
              <a:cxnLst/>
              <a:rect l="l" t="t" r="r" b="b"/>
              <a:pathLst>
                <a:path w="374650" h="678179">
                  <a:moveTo>
                    <a:pt x="374302" y="678124"/>
                  </a:moveTo>
                  <a:lnTo>
                    <a:pt x="209764" y="529237"/>
                  </a:lnTo>
                  <a:lnTo>
                    <a:pt x="169535" y="475992"/>
                  </a:lnTo>
                  <a:lnTo>
                    <a:pt x="144718" y="434680"/>
                  </a:lnTo>
                  <a:lnTo>
                    <a:pt x="118450" y="386518"/>
                  </a:lnTo>
                  <a:lnTo>
                    <a:pt x="91994" y="333714"/>
                  </a:lnTo>
                  <a:lnTo>
                    <a:pt x="66611" y="278474"/>
                  </a:lnTo>
                  <a:lnTo>
                    <a:pt x="43565" y="223005"/>
                  </a:lnTo>
                  <a:lnTo>
                    <a:pt x="24118" y="169516"/>
                  </a:lnTo>
                  <a:lnTo>
                    <a:pt x="9534" y="120213"/>
                  </a:lnTo>
                  <a:lnTo>
                    <a:pt x="1073" y="77304"/>
                  </a:lnTo>
                  <a:lnTo>
                    <a:pt x="0" y="42996"/>
                  </a:lnTo>
                  <a:lnTo>
                    <a:pt x="7576" y="19495"/>
                  </a:lnTo>
                  <a:lnTo>
                    <a:pt x="15684" y="10720"/>
                  </a:lnTo>
                  <a:lnTo>
                    <a:pt x="25785" y="4654"/>
                  </a:lnTo>
                  <a:lnTo>
                    <a:pt x="37733" y="1136"/>
                  </a:lnTo>
                  <a:lnTo>
                    <a:pt x="51387" y="0"/>
                  </a:lnTo>
                  <a:lnTo>
                    <a:pt x="86145" y="4996"/>
                  </a:lnTo>
                  <a:lnTo>
                    <a:pt x="126643" y="18942"/>
                  </a:lnTo>
                  <a:lnTo>
                    <a:pt x="171312" y="40272"/>
                  </a:lnTo>
                  <a:lnTo>
                    <a:pt x="218580" y="67422"/>
                  </a:lnTo>
                  <a:lnTo>
                    <a:pt x="266879" y="98825"/>
                  </a:lnTo>
                  <a:lnTo>
                    <a:pt x="314637" y="132918"/>
                  </a:lnTo>
                  <a:lnTo>
                    <a:pt x="360285" y="168134"/>
                  </a:lnTo>
                  <a:lnTo>
                    <a:pt x="374302" y="179749"/>
                  </a:lnTo>
                  <a:lnTo>
                    <a:pt x="374302" y="678124"/>
                  </a:lnTo>
                  <a:close/>
                </a:path>
              </a:pathLst>
            </a:custGeom>
            <a:solidFill>
              <a:srgbClr val="F3A980"/>
            </a:solidFill>
          </p:spPr>
          <p:txBody>
            <a:bodyPr wrap="square" lIns="0" tIns="0" rIns="0" bIns="0" rtlCol="0"/>
            <a:lstStyle/>
            <a:p>
              <a:endParaRPr/>
            </a:p>
          </p:txBody>
        </p:sp>
        <p:sp>
          <p:nvSpPr>
            <p:cNvPr id="22" name="object 22"/>
            <p:cNvSpPr/>
            <p:nvPr/>
          </p:nvSpPr>
          <p:spPr>
            <a:xfrm>
              <a:off x="8514626" y="3822862"/>
              <a:ext cx="629920" cy="806450"/>
            </a:xfrm>
            <a:custGeom>
              <a:avLst/>
              <a:gdLst/>
              <a:ahLst/>
              <a:cxnLst/>
              <a:rect l="l" t="t" r="r" b="b"/>
              <a:pathLst>
                <a:path w="629920" h="806450">
                  <a:moveTo>
                    <a:pt x="534494" y="806122"/>
                  </a:moveTo>
                  <a:lnTo>
                    <a:pt x="0" y="372612"/>
                  </a:lnTo>
                  <a:lnTo>
                    <a:pt x="80831" y="0"/>
                  </a:lnTo>
                  <a:lnTo>
                    <a:pt x="115870" y="1050"/>
                  </a:lnTo>
                  <a:lnTo>
                    <a:pt x="204570" y="8406"/>
                  </a:lnTo>
                  <a:lnTo>
                    <a:pt x="322309" y="28371"/>
                  </a:lnTo>
                  <a:lnTo>
                    <a:pt x="444463" y="67249"/>
                  </a:lnTo>
                  <a:lnTo>
                    <a:pt x="629373" y="176195"/>
                  </a:lnTo>
                  <a:lnTo>
                    <a:pt x="629373" y="725398"/>
                  </a:lnTo>
                  <a:lnTo>
                    <a:pt x="534494" y="806122"/>
                  </a:lnTo>
                  <a:close/>
                </a:path>
              </a:pathLst>
            </a:custGeom>
            <a:solidFill>
              <a:srgbClr val="8FCEF9"/>
            </a:solidFill>
          </p:spPr>
          <p:txBody>
            <a:bodyPr wrap="square" lIns="0" tIns="0" rIns="0" bIns="0" rtlCol="0"/>
            <a:lstStyle/>
            <a:p>
              <a:endParaRPr/>
            </a:p>
          </p:txBody>
        </p:sp>
        <p:sp>
          <p:nvSpPr>
            <p:cNvPr id="23" name="object 23"/>
            <p:cNvSpPr/>
            <p:nvPr/>
          </p:nvSpPr>
          <p:spPr>
            <a:xfrm>
              <a:off x="8665117" y="4328000"/>
              <a:ext cx="224790" cy="170815"/>
            </a:xfrm>
            <a:custGeom>
              <a:avLst/>
              <a:gdLst/>
              <a:ahLst/>
              <a:cxnLst/>
              <a:rect l="l" t="t" r="r" b="b"/>
              <a:pathLst>
                <a:path w="224790" h="170814">
                  <a:moveTo>
                    <a:pt x="224531" y="170644"/>
                  </a:moveTo>
                  <a:lnTo>
                    <a:pt x="0" y="0"/>
                  </a:lnTo>
                </a:path>
              </a:pathLst>
            </a:custGeom>
            <a:ln w="3175">
              <a:solidFill>
                <a:srgbClr val="000000"/>
              </a:solidFill>
            </a:ln>
          </p:spPr>
          <p:txBody>
            <a:bodyPr wrap="square" lIns="0" tIns="0" rIns="0" bIns="0" rtlCol="0"/>
            <a:lstStyle/>
            <a:p>
              <a:endParaRPr/>
            </a:p>
          </p:txBody>
        </p:sp>
        <p:sp>
          <p:nvSpPr>
            <p:cNvPr id="24" name="object 24"/>
            <p:cNvSpPr/>
            <p:nvPr/>
          </p:nvSpPr>
          <p:spPr>
            <a:xfrm>
              <a:off x="8917685" y="4929210"/>
              <a:ext cx="226695" cy="214629"/>
            </a:xfrm>
            <a:custGeom>
              <a:avLst/>
              <a:gdLst/>
              <a:ahLst/>
              <a:cxnLst/>
              <a:rect l="l" t="t" r="r" b="b"/>
              <a:pathLst>
                <a:path w="226695" h="214629">
                  <a:moveTo>
                    <a:pt x="226314" y="214289"/>
                  </a:moveTo>
                  <a:lnTo>
                    <a:pt x="0" y="214289"/>
                  </a:lnTo>
                  <a:lnTo>
                    <a:pt x="226314" y="0"/>
                  </a:lnTo>
                  <a:lnTo>
                    <a:pt x="226314" y="214289"/>
                  </a:lnTo>
                  <a:close/>
                </a:path>
              </a:pathLst>
            </a:custGeom>
            <a:solidFill>
              <a:srgbClr val="FDAE84"/>
            </a:solidFill>
          </p:spPr>
          <p:txBody>
            <a:bodyPr wrap="square" lIns="0" tIns="0" rIns="0" bIns="0" rtlCol="0"/>
            <a:lstStyle/>
            <a:p>
              <a:endParaRPr/>
            </a:p>
          </p:txBody>
        </p:sp>
        <p:pic>
          <p:nvPicPr>
            <p:cNvPr id="25" name="object 25"/>
            <p:cNvPicPr/>
            <p:nvPr/>
          </p:nvPicPr>
          <p:blipFill>
            <a:blip r:embed="rId5" cstate="print"/>
            <a:stretch>
              <a:fillRect/>
            </a:stretch>
          </p:blipFill>
          <p:spPr>
            <a:xfrm>
              <a:off x="8624290" y="5024811"/>
              <a:ext cx="229214" cy="118688"/>
            </a:xfrm>
            <a:prstGeom prst="rect">
              <a:avLst/>
            </a:prstGeom>
          </p:spPr>
        </p:pic>
      </p:grpSp>
      <p:sp>
        <p:nvSpPr>
          <p:cNvPr id="26" name="object 26"/>
          <p:cNvSpPr txBox="1"/>
          <p:nvPr/>
        </p:nvSpPr>
        <p:spPr>
          <a:xfrm>
            <a:off x="178921" y="1170936"/>
            <a:ext cx="5890895" cy="3073400"/>
          </a:xfrm>
          <a:prstGeom prst="rect">
            <a:avLst/>
          </a:prstGeom>
        </p:spPr>
        <p:txBody>
          <a:bodyPr vert="horz" wrap="square" lIns="0" tIns="12700" rIns="0" bIns="0" rtlCol="0">
            <a:spAutoFit/>
          </a:bodyPr>
          <a:lstStyle/>
          <a:p>
            <a:pPr marL="363855" marR="5080" indent="-351790">
              <a:lnSpc>
                <a:spcPct val="125000"/>
              </a:lnSpc>
              <a:spcBef>
                <a:spcPts val="100"/>
              </a:spcBef>
              <a:buChar char="●"/>
              <a:tabLst>
                <a:tab pos="363855" algn="l"/>
                <a:tab pos="364490" algn="l"/>
              </a:tabLst>
            </a:pPr>
            <a:r>
              <a:rPr sz="1600" b="1" spc="20" dirty="0">
                <a:latin typeface="Arial"/>
                <a:cs typeface="Arial"/>
              </a:rPr>
              <a:t>The </a:t>
            </a:r>
            <a:r>
              <a:rPr sz="1600" b="1" spc="-40" dirty="0">
                <a:latin typeface="Arial"/>
                <a:cs typeface="Arial"/>
              </a:rPr>
              <a:t>Sign </a:t>
            </a:r>
            <a:r>
              <a:rPr sz="1600" b="1" spc="10" dirty="0">
                <a:latin typeface="Arial"/>
                <a:cs typeface="Arial"/>
              </a:rPr>
              <a:t>Language </a:t>
            </a:r>
            <a:r>
              <a:rPr sz="1600" b="1" spc="15" dirty="0">
                <a:latin typeface="Arial"/>
                <a:cs typeface="Arial"/>
              </a:rPr>
              <a:t>Recognition </a:t>
            </a:r>
            <a:r>
              <a:rPr sz="1600" b="1" spc="10" dirty="0">
                <a:latin typeface="Arial"/>
                <a:cs typeface="Arial"/>
              </a:rPr>
              <a:t>System </a:t>
            </a:r>
            <a:r>
              <a:rPr sz="1600" b="1" spc="-30" dirty="0">
                <a:latin typeface="Arial"/>
                <a:cs typeface="Arial"/>
              </a:rPr>
              <a:t>is </a:t>
            </a:r>
            <a:r>
              <a:rPr sz="1600" b="1" spc="75" dirty="0">
                <a:latin typeface="Arial"/>
                <a:cs typeface="Arial"/>
              </a:rPr>
              <a:t>a </a:t>
            </a:r>
            <a:r>
              <a:rPr sz="1600" b="1" spc="65" dirty="0">
                <a:latin typeface="Arial"/>
                <a:cs typeface="Arial"/>
              </a:rPr>
              <a:t>real-time </a:t>
            </a:r>
            <a:r>
              <a:rPr sz="1600" b="1" spc="70" dirty="0">
                <a:latin typeface="Arial"/>
                <a:cs typeface="Arial"/>
              </a:rPr>
              <a:t> </a:t>
            </a:r>
            <a:r>
              <a:rPr sz="1600" b="1" spc="10" dirty="0">
                <a:latin typeface="Arial"/>
                <a:cs typeface="Arial"/>
              </a:rPr>
              <a:t>vision</a:t>
            </a:r>
            <a:r>
              <a:rPr sz="1600" b="1" spc="-40" dirty="0">
                <a:latin typeface="Arial"/>
                <a:cs typeface="Arial"/>
              </a:rPr>
              <a:t> </a:t>
            </a:r>
            <a:r>
              <a:rPr sz="1600" b="1" spc="15" dirty="0">
                <a:latin typeface="Arial"/>
                <a:cs typeface="Arial"/>
              </a:rPr>
              <a:t>based</a:t>
            </a:r>
            <a:r>
              <a:rPr sz="1600" b="1" spc="-35" dirty="0">
                <a:latin typeface="Arial"/>
                <a:cs typeface="Arial"/>
              </a:rPr>
              <a:t> </a:t>
            </a:r>
            <a:r>
              <a:rPr sz="1600" b="1" spc="25" dirty="0">
                <a:latin typeface="Arial"/>
                <a:cs typeface="Arial"/>
              </a:rPr>
              <a:t>system</a:t>
            </a:r>
            <a:r>
              <a:rPr sz="1600" b="1" spc="-35" dirty="0">
                <a:latin typeface="Arial"/>
                <a:cs typeface="Arial"/>
              </a:rPr>
              <a:t> </a:t>
            </a:r>
            <a:r>
              <a:rPr sz="1600" b="1" spc="30" dirty="0">
                <a:latin typeface="Arial"/>
                <a:cs typeface="Arial"/>
              </a:rPr>
              <a:t>whose</a:t>
            </a:r>
            <a:r>
              <a:rPr sz="1600" b="1" spc="-35" dirty="0">
                <a:latin typeface="Arial"/>
                <a:cs typeface="Arial"/>
              </a:rPr>
              <a:t> </a:t>
            </a:r>
            <a:r>
              <a:rPr sz="1600" b="1" spc="25" dirty="0">
                <a:latin typeface="Arial"/>
                <a:cs typeface="Arial"/>
              </a:rPr>
              <a:t>purpose</a:t>
            </a:r>
            <a:r>
              <a:rPr sz="1600" b="1" spc="-35" dirty="0">
                <a:latin typeface="Arial"/>
                <a:cs typeface="Arial"/>
              </a:rPr>
              <a:t> </a:t>
            </a:r>
            <a:r>
              <a:rPr sz="1600" b="1" spc="-30" dirty="0">
                <a:latin typeface="Arial"/>
                <a:cs typeface="Arial"/>
              </a:rPr>
              <a:t>is</a:t>
            </a:r>
            <a:r>
              <a:rPr sz="1600" b="1" spc="-35" dirty="0">
                <a:latin typeface="Arial"/>
                <a:cs typeface="Arial"/>
              </a:rPr>
              <a:t> </a:t>
            </a:r>
            <a:r>
              <a:rPr sz="1600" b="1" spc="85" dirty="0">
                <a:latin typeface="Arial"/>
                <a:cs typeface="Arial"/>
              </a:rPr>
              <a:t>to</a:t>
            </a:r>
            <a:r>
              <a:rPr sz="1600" b="1" spc="-40" dirty="0">
                <a:latin typeface="Arial"/>
                <a:cs typeface="Arial"/>
              </a:rPr>
              <a:t> </a:t>
            </a:r>
            <a:r>
              <a:rPr sz="1600" b="1" spc="15" dirty="0">
                <a:latin typeface="Arial"/>
                <a:cs typeface="Arial"/>
              </a:rPr>
              <a:t>recognize</a:t>
            </a:r>
            <a:r>
              <a:rPr sz="1600" b="1" spc="-35" dirty="0">
                <a:latin typeface="Arial"/>
                <a:cs typeface="Arial"/>
              </a:rPr>
              <a:t> </a:t>
            </a:r>
            <a:r>
              <a:rPr sz="1600" b="1" spc="90" dirty="0">
                <a:latin typeface="Arial"/>
                <a:cs typeface="Arial"/>
              </a:rPr>
              <a:t>the </a:t>
            </a:r>
            <a:r>
              <a:rPr sz="1600" b="1" spc="-430" dirty="0">
                <a:latin typeface="Arial"/>
                <a:cs typeface="Arial"/>
              </a:rPr>
              <a:t> </a:t>
            </a:r>
            <a:r>
              <a:rPr sz="1600" b="1" spc="-20" dirty="0">
                <a:latin typeface="Arial"/>
                <a:cs typeface="Arial"/>
              </a:rPr>
              <a:t>sign</a:t>
            </a:r>
            <a:r>
              <a:rPr sz="1600" b="1" spc="-40" dirty="0">
                <a:latin typeface="Arial"/>
                <a:cs typeface="Arial"/>
              </a:rPr>
              <a:t> </a:t>
            </a:r>
            <a:r>
              <a:rPr sz="1600" b="1" spc="20" dirty="0">
                <a:latin typeface="Arial"/>
                <a:cs typeface="Arial"/>
              </a:rPr>
              <a:t>language.</a:t>
            </a:r>
            <a:endParaRPr sz="1600" dirty="0">
              <a:latin typeface="Arial"/>
              <a:cs typeface="Arial"/>
            </a:endParaRPr>
          </a:p>
          <a:p>
            <a:pPr marL="363855" marR="128270" indent="-351790">
              <a:lnSpc>
                <a:spcPct val="125000"/>
              </a:lnSpc>
              <a:buChar char="●"/>
              <a:tabLst>
                <a:tab pos="363855" algn="l"/>
                <a:tab pos="364490" algn="l"/>
              </a:tabLst>
            </a:pPr>
            <a:r>
              <a:rPr sz="1600" b="1" spc="5" dirty="0">
                <a:latin typeface="Arial"/>
                <a:cs typeface="Arial"/>
              </a:rPr>
              <a:t>Aims</a:t>
            </a:r>
            <a:r>
              <a:rPr sz="1600" b="1" spc="-30" dirty="0">
                <a:latin typeface="Arial"/>
                <a:cs typeface="Arial"/>
              </a:rPr>
              <a:t> </a:t>
            </a:r>
            <a:r>
              <a:rPr sz="1600" b="1" spc="85" dirty="0">
                <a:latin typeface="Arial"/>
                <a:cs typeface="Arial"/>
              </a:rPr>
              <a:t>to</a:t>
            </a:r>
            <a:r>
              <a:rPr sz="1600" b="1" spc="-30" dirty="0">
                <a:latin typeface="Arial"/>
                <a:cs typeface="Arial"/>
              </a:rPr>
              <a:t> </a:t>
            </a:r>
            <a:r>
              <a:rPr sz="1600" b="1" spc="25" dirty="0">
                <a:latin typeface="Arial"/>
                <a:cs typeface="Arial"/>
              </a:rPr>
              <a:t>bridge</a:t>
            </a:r>
            <a:r>
              <a:rPr sz="1600" b="1" spc="-30" dirty="0">
                <a:latin typeface="Arial"/>
                <a:cs typeface="Arial"/>
              </a:rPr>
              <a:t> </a:t>
            </a:r>
            <a:r>
              <a:rPr sz="1600" b="1" spc="90" dirty="0">
                <a:latin typeface="Arial"/>
                <a:cs typeface="Arial"/>
              </a:rPr>
              <a:t>the</a:t>
            </a:r>
            <a:r>
              <a:rPr sz="1600" b="1" spc="-30" dirty="0">
                <a:latin typeface="Arial"/>
                <a:cs typeface="Arial"/>
              </a:rPr>
              <a:t> </a:t>
            </a:r>
            <a:r>
              <a:rPr sz="1600" b="1" spc="5" dirty="0">
                <a:latin typeface="Arial"/>
                <a:cs typeface="Arial"/>
              </a:rPr>
              <a:t>gap</a:t>
            </a:r>
            <a:r>
              <a:rPr sz="1600" b="1" spc="-30" dirty="0">
                <a:latin typeface="Arial"/>
                <a:cs typeface="Arial"/>
              </a:rPr>
              <a:t> </a:t>
            </a:r>
            <a:r>
              <a:rPr sz="1600" b="1" spc="75" dirty="0">
                <a:latin typeface="Arial"/>
                <a:cs typeface="Arial"/>
              </a:rPr>
              <a:t>between</a:t>
            </a:r>
            <a:r>
              <a:rPr sz="1600" b="1" spc="-30" dirty="0">
                <a:latin typeface="Arial"/>
                <a:cs typeface="Arial"/>
              </a:rPr>
              <a:t> </a:t>
            </a:r>
            <a:r>
              <a:rPr sz="1600" b="1" spc="30" dirty="0">
                <a:latin typeface="Arial"/>
                <a:cs typeface="Arial"/>
              </a:rPr>
              <a:t>speech-impaired</a:t>
            </a:r>
            <a:r>
              <a:rPr sz="1600" b="1" spc="-30" dirty="0">
                <a:latin typeface="Arial"/>
                <a:cs typeface="Arial"/>
              </a:rPr>
              <a:t> </a:t>
            </a:r>
            <a:r>
              <a:rPr sz="1600" b="1" spc="60" dirty="0">
                <a:latin typeface="Arial"/>
                <a:cs typeface="Arial"/>
              </a:rPr>
              <a:t>and </a:t>
            </a:r>
            <a:r>
              <a:rPr sz="1600" b="1" spc="-430" dirty="0">
                <a:latin typeface="Arial"/>
                <a:cs typeface="Arial"/>
              </a:rPr>
              <a:t> </a:t>
            </a:r>
            <a:r>
              <a:rPr sz="1600" b="1" spc="70" dirty="0">
                <a:latin typeface="Arial"/>
                <a:cs typeface="Arial"/>
              </a:rPr>
              <a:t>normal</a:t>
            </a:r>
            <a:r>
              <a:rPr sz="1600" b="1" spc="-40" dirty="0">
                <a:latin typeface="Arial"/>
                <a:cs typeface="Arial"/>
              </a:rPr>
              <a:t> </a:t>
            </a:r>
            <a:r>
              <a:rPr sz="1600" b="1" spc="30" dirty="0">
                <a:latin typeface="Arial"/>
                <a:cs typeface="Arial"/>
              </a:rPr>
              <a:t>people.</a:t>
            </a:r>
            <a:endParaRPr sz="1600" dirty="0">
              <a:latin typeface="Arial"/>
              <a:cs typeface="Arial"/>
            </a:endParaRPr>
          </a:p>
          <a:p>
            <a:pPr marL="363855" marR="137795" indent="-351790">
              <a:lnSpc>
                <a:spcPct val="125000"/>
              </a:lnSpc>
              <a:buChar char="●"/>
              <a:tabLst>
                <a:tab pos="363855" algn="l"/>
                <a:tab pos="364490" algn="l"/>
              </a:tabLst>
            </a:pPr>
            <a:r>
              <a:rPr sz="1600" b="1" spc="25" dirty="0">
                <a:latin typeface="Arial"/>
                <a:cs typeface="Arial"/>
              </a:rPr>
              <a:t>Provide</a:t>
            </a:r>
            <a:r>
              <a:rPr sz="1600" b="1" spc="-40" dirty="0">
                <a:latin typeface="Arial"/>
                <a:cs typeface="Arial"/>
              </a:rPr>
              <a:t> </a:t>
            </a:r>
            <a:r>
              <a:rPr sz="1600" b="1" spc="75" dirty="0">
                <a:latin typeface="Arial"/>
                <a:cs typeface="Arial"/>
              </a:rPr>
              <a:t>an</a:t>
            </a:r>
            <a:r>
              <a:rPr sz="1600" b="1" spc="-35" dirty="0">
                <a:latin typeface="Arial"/>
                <a:cs typeface="Arial"/>
              </a:rPr>
              <a:t> </a:t>
            </a:r>
            <a:r>
              <a:rPr sz="1600" b="1" spc="75" dirty="0">
                <a:latin typeface="Arial"/>
                <a:cs typeface="Arial"/>
              </a:rPr>
              <a:t>eﬃcient</a:t>
            </a:r>
            <a:r>
              <a:rPr sz="1600" b="1" spc="-40" dirty="0">
                <a:latin typeface="Arial"/>
                <a:cs typeface="Arial"/>
              </a:rPr>
              <a:t> </a:t>
            </a:r>
            <a:r>
              <a:rPr sz="1600" b="1" spc="60" dirty="0">
                <a:latin typeface="Arial"/>
                <a:cs typeface="Arial"/>
              </a:rPr>
              <a:t>and</a:t>
            </a:r>
            <a:r>
              <a:rPr sz="1600" b="1" spc="-35" dirty="0">
                <a:latin typeface="Arial"/>
                <a:cs typeface="Arial"/>
              </a:rPr>
              <a:t> </a:t>
            </a:r>
            <a:r>
              <a:rPr sz="1600" b="1" spc="50" dirty="0">
                <a:latin typeface="Arial"/>
                <a:cs typeface="Arial"/>
              </a:rPr>
              <a:t>accurate</a:t>
            </a:r>
            <a:r>
              <a:rPr sz="1600" b="1" spc="-40" dirty="0">
                <a:latin typeface="Arial"/>
                <a:cs typeface="Arial"/>
              </a:rPr>
              <a:t> </a:t>
            </a:r>
            <a:r>
              <a:rPr sz="1600" b="1" spc="70" dirty="0">
                <a:latin typeface="Arial"/>
                <a:cs typeface="Arial"/>
              </a:rPr>
              <a:t>way</a:t>
            </a:r>
            <a:r>
              <a:rPr sz="1600" b="1" spc="-35" dirty="0">
                <a:latin typeface="Arial"/>
                <a:cs typeface="Arial"/>
              </a:rPr>
              <a:t> </a:t>
            </a:r>
            <a:r>
              <a:rPr sz="1600" b="1" spc="85" dirty="0">
                <a:latin typeface="Arial"/>
                <a:cs typeface="Arial"/>
              </a:rPr>
              <a:t>to</a:t>
            </a:r>
            <a:r>
              <a:rPr sz="1600" b="1" spc="-40" dirty="0">
                <a:latin typeface="Arial"/>
                <a:cs typeface="Arial"/>
              </a:rPr>
              <a:t> </a:t>
            </a:r>
            <a:r>
              <a:rPr sz="1600" b="1" spc="45" dirty="0">
                <a:latin typeface="Arial"/>
                <a:cs typeface="Arial"/>
              </a:rPr>
              <a:t>convert</a:t>
            </a:r>
            <a:r>
              <a:rPr sz="1600" b="1" spc="-35" dirty="0">
                <a:latin typeface="Arial"/>
                <a:cs typeface="Arial"/>
              </a:rPr>
              <a:t> </a:t>
            </a:r>
            <a:r>
              <a:rPr sz="1600" b="1" spc="-20" dirty="0">
                <a:latin typeface="Arial"/>
                <a:cs typeface="Arial"/>
              </a:rPr>
              <a:t>sign </a:t>
            </a:r>
            <a:r>
              <a:rPr sz="1600" b="1" spc="-430" dirty="0">
                <a:latin typeface="Arial"/>
                <a:cs typeface="Arial"/>
              </a:rPr>
              <a:t> </a:t>
            </a:r>
            <a:r>
              <a:rPr sz="1600" b="1" spc="25" dirty="0">
                <a:latin typeface="Arial"/>
                <a:cs typeface="Arial"/>
              </a:rPr>
              <a:t>language</a:t>
            </a:r>
            <a:r>
              <a:rPr sz="1600" b="1" spc="-40" dirty="0">
                <a:latin typeface="Arial"/>
                <a:cs typeface="Arial"/>
              </a:rPr>
              <a:t> </a:t>
            </a:r>
            <a:r>
              <a:rPr sz="1600" b="1" spc="85" dirty="0">
                <a:latin typeface="Arial"/>
                <a:cs typeface="Arial"/>
              </a:rPr>
              <a:t>to</a:t>
            </a:r>
            <a:r>
              <a:rPr sz="1600" b="1" spc="-35" dirty="0">
                <a:latin typeface="Arial"/>
                <a:cs typeface="Arial"/>
              </a:rPr>
              <a:t> </a:t>
            </a:r>
            <a:r>
              <a:rPr sz="1600" b="1" spc="95" dirty="0">
                <a:latin typeface="Arial"/>
                <a:cs typeface="Arial"/>
              </a:rPr>
              <a:t>text</a:t>
            </a:r>
            <a:endParaRPr sz="1600" dirty="0">
              <a:latin typeface="Arial"/>
              <a:cs typeface="Arial"/>
            </a:endParaRPr>
          </a:p>
          <a:p>
            <a:pPr marL="363855" indent="-351790">
              <a:lnSpc>
                <a:spcPct val="100000"/>
              </a:lnSpc>
              <a:spcBef>
                <a:spcPts val="480"/>
              </a:spcBef>
              <a:buChar char="●"/>
              <a:tabLst>
                <a:tab pos="363855" algn="l"/>
                <a:tab pos="364490" algn="l"/>
              </a:tabLst>
            </a:pPr>
            <a:r>
              <a:rPr sz="1600" b="1" spc="50" dirty="0">
                <a:latin typeface="Arial"/>
                <a:cs typeface="Arial"/>
              </a:rPr>
              <a:t>Identifying</a:t>
            </a:r>
            <a:r>
              <a:rPr sz="1600" b="1" spc="-45" dirty="0">
                <a:latin typeface="Arial"/>
                <a:cs typeface="Arial"/>
              </a:rPr>
              <a:t> </a:t>
            </a:r>
            <a:r>
              <a:rPr sz="1600" b="1" spc="45" dirty="0">
                <a:latin typeface="Arial"/>
                <a:cs typeface="Arial"/>
              </a:rPr>
              <a:t>alphabets,</a:t>
            </a:r>
            <a:r>
              <a:rPr sz="1600" b="1" spc="-45" dirty="0">
                <a:latin typeface="Arial"/>
                <a:cs typeface="Arial"/>
              </a:rPr>
              <a:t> </a:t>
            </a:r>
            <a:r>
              <a:rPr sz="1600" b="1" spc="15" dirty="0">
                <a:latin typeface="Arial"/>
                <a:cs typeface="Arial"/>
              </a:rPr>
              <a:t>digits</a:t>
            </a:r>
            <a:r>
              <a:rPr sz="1600" b="1" spc="-45" dirty="0">
                <a:latin typeface="Arial"/>
                <a:cs typeface="Arial"/>
              </a:rPr>
              <a:t> </a:t>
            </a:r>
            <a:r>
              <a:rPr sz="1600" b="1" spc="60" dirty="0">
                <a:latin typeface="Arial"/>
                <a:cs typeface="Arial"/>
              </a:rPr>
              <a:t>and</a:t>
            </a:r>
            <a:r>
              <a:rPr sz="1600" b="1" spc="-40" dirty="0">
                <a:latin typeface="Arial"/>
                <a:cs typeface="Arial"/>
              </a:rPr>
              <a:t> </a:t>
            </a:r>
            <a:r>
              <a:rPr sz="1600" b="1" spc="25" dirty="0">
                <a:latin typeface="Arial"/>
                <a:cs typeface="Arial"/>
              </a:rPr>
              <a:t>words.</a:t>
            </a:r>
            <a:endParaRPr sz="1600" dirty="0">
              <a:latin typeface="Arial"/>
              <a:cs typeface="Arial"/>
            </a:endParaRPr>
          </a:p>
          <a:p>
            <a:pPr marL="363855" marR="123825" indent="-351790">
              <a:lnSpc>
                <a:spcPct val="125000"/>
              </a:lnSpc>
              <a:buChar char="●"/>
              <a:tabLst>
                <a:tab pos="363855" algn="l"/>
                <a:tab pos="364490" algn="l"/>
              </a:tabLst>
            </a:pPr>
            <a:r>
              <a:rPr sz="1600" b="1" spc="15" dirty="0">
                <a:latin typeface="Arial"/>
                <a:cs typeface="Arial"/>
              </a:rPr>
              <a:t>Classiﬁcation</a:t>
            </a:r>
            <a:r>
              <a:rPr sz="1600" b="1" spc="-40" dirty="0">
                <a:latin typeface="Arial"/>
                <a:cs typeface="Arial"/>
              </a:rPr>
              <a:t> </a:t>
            </a:r>
            <a:r>
              <a:rPr sz="1600" b="1" spc="45" dirty="0">
                <a:latin typeface="Arial"/>
                <a:cs typeface="Arial"/>
              </a:rPr>
              <a:t>of</a:t>
            </a:r>
            <a:r>
              <a:rPr sz="1600" b="1" spc="-35" dirty="0">
                <a:latin typeface="Arial"/>
                <a:cs typeface="Arial"/>
              </a:rPr>
              <a:t> </a:t>
            </a:r>
            <a:r>
              <a:rPr sz="1600" b="1" spc="60" dirty="0">
                <a:latin typeface="Arial"/>
                <a:cs typeface="Arial"/>
              </a:rPr>
              <a:t>hand</a:t>
            </a:r>
            <a:r>
              <a:rPr sz="1600" b="1" spc="-40" dirty="0">
                <a:latin typeface="Arial"/>
                <a:cs typeface="Arial"/>
              </a:rPr>
              <a:t> </a:t>
            </a:r>
            <a:r>
              <a:rPr sz="1600" b="1" spc="15" dirty="0">
                <a:latin typeface="Arial"/>
                <a:cs typeface="Arial"/>
              </a:rPr>
              <a:t>gestures</a:t>
            </a:r>
            <a:r>
              <a:rPr sz="1600" b="1" spc="-35" dirty="0">
                <a:latin typeface="Arial"/>
                <a:cs typeface="Arial"/>
              </a:rPr>
              <a:t> </a:t>
            </a:r>
            <a:r>
              <a:rPr sz="1600" b="1" dirty="0">
                <a:latin typeface="Arial"/>
                <a:cs typeface="Arial"/>
              </a:rPr>
              <a:t>using</a:t>
            </a:r>
            <a:r>
              <a:rPr sz="1600" b="1" spc="-40" dirty="0">
                <a:latin typeface="Arial"/>
                <a:cs typeface="Arial"/>
              </a:rPr>
              <a:t> </a:t>
            </a:r>
            <a:r>
              <a:rPr sz="1600" b="1" spc="60" dirty="0">
                <a:latin typeface="Arial"/>
                <a:cs typeface="Arial"/>
              </a:rPr>
              <a:t>computer</a:t>
            </a:r>
            <a:r>
              <a:rPr sz="1600" b="1" spc="-35" dirty="0">
                <a:latin typeface="Arial"/>
                <a:cs typeface="Arial"/>
              </a:rPr>
              <a:t> </a:t>
            </a:r>
            <a:r>
              <a:rPr sz="1600" b="1" spc="10" dirty="0">
                <a:latin typeface="Arial"/>
                <a:cs typeface="Arial"/>
              </a:rPr>
              <a:t>vision </a:t>
            </a:r>
            <a:r>
              <a:rPr sz="1600" b="1" spc="-430" dirty="0">
                <a:latin typeface="Arial"/>
                <a:cs typeface="Arial"/>
              </a:rPr>
              <a:t> </a:t>
            </a:r>
            <a:r>
              <a:rPr sz="1600" b="1" spc="60" dirty="0">
                <a:latin typeface="Arial"/>
                <a:cs typeface="Arial"/>
              </a:rPr>
              <a:t>and</a:t>
            </a:r>
            <a:r>
              <a:rPr sz="1600" b="1" spc="-40" dirty="0">
                <a:latin typeface="Arial"/>
                <a:cs typeface="Arial"/>
              </a:rPr>
              <a:t> </a:t>
            </a:r>
            <a:r>
              <a:rPr sz="1600" b="1" spc="50" dirty="0">
                <a:latin typeface="Arial"/>
                <a:cs typeface="Arial"/>
              </a:rPr>
              <a:t>machine</a:t>
            </a:r>
            <a:r>
              <a:rPr sz="1600" b="1" spc="-35" dirty="0">
                <a:latin typeface="Arial"/>
                <a:cs typeface="Arial"/>
              </a:rPr>
              <a:t> </a:t>
            </a:r>
            <a:r>
              <a:rPr sz="1600" b="1" spc="45" dirty="0">
                <a:latin typeface="Arial"/>
                <a:cs typeface="Arial"/>
              </a:rPr>
              <a:t>learning</a:t>
            </a:r>
            <a:r>
              <a:rPr sz="1600" b="1" spc="-35" dirty="0">
                <a:latin typeface="Arial"/>
                <a:cs typeface="Arial"/>
              </a:rPr>
              <a:t> </a:t>
            </a:r>
            <a:r>
              <a:rPr sz="1600" b="1" spc="45" dirty="0">
                <a:latin typeface="Arial"/>
                <a:cs typeface="Arial"/>
              </a:rPr>
              <a:t>algorithms</a:t>
            </a:r>
            <a:endParaRPr sz="1600" dirty="0">
              <a:latin typeface="Arial"/>
              <a:cs typeface="Arial"/>
            </a:endParaRPr>
          </a:p>
        </p:txBody>
      </p:sp>
      <p:sp>
        <p:nvSpPr>
          <p:cNvPr id="28" name="object 28"/>
          <p:cNvSpPr txBox="1">
            <a:spLocks noGrp="1"/>
          </p:cNvSpPr>
          <p:nvPr>
            <p:ph type="title"/>
          </p:nvPr>
        </p:nvSpPr>
        <p:spPr>
          <a:xfrm>
            <a:off x="3635925" y="467672"/>
            <a:ext cx="1938655" cy="482600"/>
          </a:xfrm>
          <a:prstGeom prst="rect">
            <a:avLst/>
          </a:prstGeom>
        </p:spPr>
        <p:txBody>
          <a:bodyPr vert="horz" wrap="square" lIns="0" tIns="12700" rIns="0" bIns="0" rtlCol="0">
            <a:spAutoFit/>
          </a:bodyPr>
          <a:lstStyle/>
          <a:p>
            <a:pPr marL="12700">
              <a:lnSpc>
                <a:spcPct val="100000"/>
              </a:lnSpc>
              <a:spcBef>
                <a:spcPts val="100"/>
              </a:spcBef>
            </a:pPr>
            <a:r>
              <a:rPr sz="3000" spc="-90" dirty="0"/>
              <a:t>Obje</a:t>
            </a:r>
            <a:r>
              <a:rPr sz="3000" spc="-60" dirty="0"/>
              <a:t>c</a:t>
            </a:r>
            <a:r>
              <a:rPr sz="3000" spc="-95" dirty="0"/>
              <a:t>ti</a:t>
            </a:r>
            <a:r>
              <a:rPr sz="3000" spc="-200" dirty="0"/>
              <a:t>v</a:t>
            </a:r>
            <a:r>
              <a:rPr sz="3000" spc="-100" dirty="0"/>
              <a:t>e</a:t>
            </a:r>
            <a:endParaRPr sz="3000"/>
          </a:p>
        </p:txBody>
      </p:sp>
    </p:spTree>
    <p:extLst>
      <p:ext uri="{BB962C8B-B14F-4D97-AF65-F5344CB8AC3E}">
        <p14:creationId xmlns:p14="http://schemas.microsoft.com/office/powerpoint/2010/main" val="379849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69616" y="380810"/>
            <a:ext cx="1729105" cy="482600"/>
          </a:xfrm>
          <a:prstGeom prst="rect">
            <a:avLst/>
          </a:prstGeom>
        </p:spPr>
        <p:txBody>
          <a:bodyPr vert="horz" wrap="square" lIns="0" tIns="12700" rIns="0" bIns="0" rtlCol="0">
            <a:spAutoFit/>
          </a:bodyPr>
          <a:lstStyle/>
          <a:p>
            <a:pPr marL="12700">
              <a:lnSpc>
                <a:spcPct val="100000"/>
              </a:lnSpc>
              <a:spcBef>
                <a:spcPts val="100"/>
              </a:spcBef>
            </a:pPr>
            <a:r>
              <a:rPr sz="3000" spc="-95" dirty="0"/>
              <a:t>Problem</a:t>
            </a:r>
            <a:endParaRPr sz="3000" dirty="0"/>
          </a:p>
        </p:txBody>
      </p:sp>
      <p:sp>
        <p:nvSpPr>
          <p:cNvPr id="3" name="object 3"/>
          <p:cNvSpPr txBox="1"/>
          <p:nvPr/>
        </p:nvSpPr>
        <p:spPr>
          <a:xfrm>
            <a:off x="1082043" y="1302173"/>
            <a:ext cx="7521575" cy="2063750"/>
          </a:xfrm>
          <a:prstGeom prst="rect">
            <a:avLst/>
          </a:prstGeom>
        </p:spPr>
        <p:txBody>
          <a:bodyPr vert="horz" wrap="square" lIns="0" tIns="12700" rIns="0" bIns="0" rtlCol="0">
            <a:spAutoFit/>
          </a:bodyPr>
          <a:lstStyle/>
          <a:p>
            <a:pPr marL="348615" marR="119380" indent="-336550">
              <a:lnSpc>
                <a:spcPct val="116100"/>
              </a:lnSpc>
              <a:spcBef>
                <a:spcPts val="100"/>
              </a:spcBef>
              <a:buFont typeface="Arial MT"/>
              <a:buChar char="●"/>
              <a:tabLst>
                <a:tab pos="347980" algn="l"/>
                <a:tab pos="349250" algn="l"/>
              </a:tabLst>
            </a:pPr>
            <a:r>
              <a:rPr sz="1400" spc="55" dirty="0">
                <a:solidFill>
                  <a:srgbClr val="06105C"/>
                </a:solidFill>
                <a:latin typeface="Tahoma"/>
                <a:cs typeface="Tahoma"/>
              </a:rPr>
              <a:t>People </a:t>
            </a:r>
            <a:r>
              <a:rPr sz="1400" spc="40" dirty="0">
                <a:solidFill>
                  <a:srgbClr val="06105C"/>
                </a:solidFill>
                <a:latin typeface="Tahoma"/>
                <a:cs typeface="Tahoma"/>
              </a:rPr>
              <a:t>with </a:t>
            </a:r>
            <a:r>
              <a:rPr sz="1400" spc="45" dirty="0">
                <a:solidFill>
                  <a:srgbClr val="06105C"/>
                </a:solidFill>
                <a:latin typeface="Tahoma"/>
                <a:cs typeface="Tahoma"/>
              </a:rPr>
              <a:t>the </a:t>
            </a:r>
            <a:r>
              <a:rPr sz="1400" spc="35" dirty="0">
                <a:solidFill>
                  <a:srgbClr val="06105C"/>
                </a:solidFill>
                <a:latin typeface="Tahoma"/>
                <a:cs typeface="Tahoma"/>
              </a:rPr>
              <a:t>inability </a:t>
            </a:r>
            <a:r>
              <a:rPr sz="1400" spc="50" dirty="0">
                <a:solidFill>
                  <a:srgbClr val="06105C"/>
                </a:solidFill>
                <a:latin typeface="Tahoma"/>
                <a:cs typeface="Tahoma"/>
              </a:rPr>
              <a:t>to </a:t>
            </a:r>
            <a:r>
              <a:rPr sz="1400" spc="25" dirty="0">
                <a:solidFill>
                  <a:srgbClr val="06105C"/>
                </a:solidFill>
                <a:latin typeface="Tahoma"/>
                <a:cs typeface="Tahoma"/>
              </a:rPr>
              <a:t>speak, </a:t>
            </a:r>
            <a:r>
              <a:rPr sz="1400" spc="50" dirty="0">
                <a:solidFill>
                  <a:srgbClr val="06105C"/>
                </a:solidFill>
                <a:latin typeface="Tahoma"/>
                <a:cs typeface="Tahoma"/>
              </a:rPr>
              <a:t>use </a:t>
            </a:r>
            <a:r>
              <a:rPr sz="1400" spc="30" dirty="0">
                <a:solidFill>
                  <a:srgbClr val="06105C"/>
                </a:solidFill>
                <a:latin typeface="Tahoma"/>
                <a:cs typeface="Tahoma"/>
              </a:rPr>
              <a:t>sign language </a:t>
            </a:r>
            <a:r>
              <a:rPr sz="1400" spc="55" dirty="0">
                <a:solidFill>
                  <a:srgbClr val="06105C"/>
                </a:solidFill>
                <a:latin typeface="Tahoma"/>
                <a:cs typeface="Tahoma"/>
              </a:rPr>
              <a:t>for communication. </a:t>
            </a:r>
            <a:r>
              <a:rPr sz="1400" spc="50" dirty="0">
                <a:solidFill>
                  <a:srgbClr val="06105C"/>
                </a:solidFill>
                <a:latin typeface="Tahoma"/>
                <a:cs typeface="Tahoma"/>
              </a:rPr>
              <a:t>Ordinary </a:t>
            </a:r>
            <a:r>
              <a:rPr sz="1400" spc="55" dirty="0">
                <a:solidFill>
                  <a:srgbClr val="06105C"/>
                </a:solidFill>
                <a:latin typeface="Tahoma"/>
                <a:cs typeface="Tahoma"/>
              </a:rPr>
              <a:t> people</a:t>
            </a:r>
            <a:r>
              <a:rPr sz="1400" spc="-75" dirty="0">
                <a:solidFill>
                  <a:srgbClr val="06105C"/>
                </a:solidFill>
                <a:latin typeface="Tahoma"/>
                <a:cs typeface="Tahoma"/>
              </a:rPr>
              <a:t> </a:t>
            </a:r>
            <a:r>
              <a:rPr sz="1400" spc="40" dirty="0">
                <a:solidFill>
                  <a:srgbClr val="06105C"/>
                </a:solidFill>
                <a:latin typeface="Tahoma"/>
                <a:cs typeface="Tahoma"/>
              </a:rPr>
              <a:t>usually</a:t>
            </a:r>
            <a:r>
              <a:rPr sz="1400" spc="-75" dirty="0">
                <a:solidFill>
                  <a:srgbClr val="06105C"/>
                </a:solidFill>
                <a:latin typeface="Tahoma"/>
                <a:cs typeface="Tahoma"/>
              </a:rPr>
              <a:t> </a:t>
            </a:r>
            <a:r>
              <a:rPr sz="1400" spc="75" dirty="0">
                <a:solidFill>
                  <a:srgbClr val="06105C"/>
                </a:solidFill>
                <a:latin typeface="Tahoma"/>
                <a:cs typeface="Tahoma"/>
              </a:rPr>
              <a:t>ﬁnd</a:t>
            </a:r>
            <a:r>
              <a:rPr sz="1400" spc="-75" dirty="0">
                <a:solidFill>
                  <a:srgbClr val="06105C"/>
                </a:solidFill>
                <a:latin typeface="Tahoma"/>
                <a:cs typeface="Tahoma"/>
              </a:rPr>
              <a:t> </a:t>
            </a:r>
            <a:r>
              <a:rPr sz="1400" spc="25" dirty="0">
                <a:solidFill>
                  <a:srgbClr val="06105C"/>
                </a:solidFill>
                <a:latin typeface="Tahoma"/>
                <a:cs typeface="Tahoma"/>
              </a:rPr>
              <a:t>it</a:t>
            </a:r>
            <a:r>
              <a:rPr sz="1400" spc="-75" dirty="0">
                <a:solidFill>
                  <a:srgbClr val="06105C"/>
                </a:solidFill>
                <a:latin typeface="Tahoma"/>
                <a:cs typeface="Tahoma"/>
              </a:rPr>
              <a:t> </a:t>
            </a:r>
            <a:r>
              <a:rPr sz="1400" spc="25" dirty="0">
                <a:solidFill>
                  <a:srgbClr val="06105C"/>
                </a:solidFill>
                <a:latin typeface="Tahoma"/>
                <a:cs typeface="Tahoma"/>
              </a:rPr>
              <a:t>very</a:t>
            </a:r>
            <a:r>
              <a:rPr sz="1400" spc="-75" dirty="0">
                <a:solidFill>
                  <a:srgbClr val="06105C"/>
                </a:solidFill>
                <a:latin typeface="Tahoma"/>
                <a:cs typeface="Tahoma"/>
              </a:rPr>
              <a:t> </a:t>
            </a:r>
            <a:r>
              <a:rPr sz="1400" spc="55" dirty="0">
                <a:solidFill>
                  <a:srgbClr val="06105C"/>
                </a:solidFill>
                <a:latin typeface="Tahoma"/>
                <a:cs typeface="Tahoma"/>
              </a:rPr>
              <a:t>diﬃcult</a:t>
            </a:r>
            <a:r>
              <a:rPr sz="1400" spc="-75" dirty="0">
                <a:solidFill>
                  <a:srgbClr val="06105C"/>
                </a:solidFill>
                <a:latin typeface="Tahoma"/>
                <a:cs typeface="Tahoma"/>
              </a:rPr>
              <a:t> </a:t>
            </a:r>
            <a:r>
              <a:rPr sz="1400" spc="50" dirty="0">
                <a:solidFill>
                  <a:srgbClr val="06105C"/>
                </a:solidFill>
                <a:latin typeface="Tahoma"/>
                <a:cs typeface="Tahoma"/>
              </a:rPr>
              <a:t>to</a:t>
            </a:r>
            <a:r>
              <a:rPr sz="1400" spc="-75" dirty="0">
                <a:solidFill>
                  <a:srgbClr val="06105C"/>
                </a:solidFill>
                <a:latin typeface="Tahoma"/>
                <a:cs typeface="Tahoma"/>
              </a:rPr>
              <a:t> </a:t>
            </a:r>
            <a:r>
              <a:rPr sz="1400" spc="60" dirty="0">
                <a:solidFill>
                  <a:srgbClr val="06105C"/>
                </a:solidFill>
                <a:latin typeface="Tahoma"/>
                <a:cs typeface="Tahoma"/>
              </a:rPr>
              <a:t>communicate</a:t>
            </a:r>
            <a:r>
              <a:rPr sz="1400" spc="-70" dirty="0">
                <a:solidFill>
                  <a:srgbClr val="06105C"/>
                </a:solidFill>
                <a:latin typeface="Tahoma"/>
                <a:cs typeface="Tahoma"/>
              </a:rPr>
              <a:t> </a:t>
            </a:r>
            <a:r>
              <a:rPr sz="1400" spc="40" dirty="0">
                <a:solidFill>
                  <a:srgbClr val="06105C"/>
                </a:solidFill>
                <a:latin typeface="Tahoma"/>
                <a:cs typeface="Tahoma"/>
              </a:rPr>
              <a:t>with</a:t>
            </a:r>
            <a:r>
              <a:rPr sz="1400" spc="-75" dirty="0">
                <a:solidFill>
                  <a:srgbClr val="06105C"/>
                </a:solidFill>
                <a:latin typeface="Tahoma"/>
                <a:cs typeface="Tahoma"/>
              </a:rPr>
              <a:t> </a:t>
            </a:r>
            <a:r>
              <a:rPr sz="1400" spc="65" dirty="0">
                <a:solidFill>
                  <a:srgbClr val="06105C"/>
                </a:solidFill>
                <a:latin typeface="Tahoma"/>
                <a:cs typeface="Tahoma"/>
              </a:rPr>
              <a:t>mute</a:t>
            </a:r>
            <a:r>
              <a:rPr sz="1400" spc="-75" dirty="0">
                <a:solidFill>
                  <a:srgbClr val="06105C"/>
                </a:solidFill>
                <a:latin typeface="Tahoma"/>
                <a:cs typeface="Tahoma"/>
              </a:rPr>
              <a:t> </a:t>
            </a:r>
            <a:r>
              <a:rPr sz="1400" spc="55" dirty="0">
                <a:solidFill>
                  <a:srgbClr val="06105C"/>
                </a:solidFill>
                <a:latin typeface="Tahoma"/>
                <a:cs typeface="Tahoma"/>
              </a:rPr>
              <a:t>people</a:t>
            </a:r>
            <a:r>
              <a:rPr sz="1400" spc="-75" dirty="0">
                <a:solidFill>
                  <a:srgbClr val="06105C"/>
                </a:solidFill>
                <a:latin typeface="Tahoma"/>
                <a:cs typeface="Tahoma"/>
              </a:rPr>
              <a:t> </a:t>
            </a:r>
            <a:r>
              <a:rPr sz="1400" spc="65" dirty="0">
                <a:solidFill>
                  <a:srgbClr val="06105C"/>
                </a:solidFill>
                <a:latin typeface="Tahoma"/>
                <a:cs typeface="Tahoma"/>
              </a:rPr>
              <a:t>due</a:t>
            </a:r>
            <a:r>
              <a:rPr sz="1400" spc="-75" dirty="0">
                <a:solidFill>
                  <a:srgbClr val="06105C"/>
                </a:solidFill>
                <a:latin typeface="Tahoma"/>
                <a:cs typeface="Tahoma"/>
              </a:rPr>
              <a:t> </a:t>
            </a:r>
            <a:r>
              <a:rPr sz="1400" spc="50" dirty="0">
                <a:solidFill>
                  <a:srgbClr val="06105C"/>
                </a:solidFill>
                <a:latin typeface="Tahoma"/>
                <a:cs typeface="Tahoma"/>
              </a:rPr>
              <a:t>to</a:t>
            </a:r>
            <a:r>
              <a:rPr sz="1400" spc="-75" dirty="0">
                <a:solidFill>
                  <a:srgbClr val="06105C"/>
                </a:solidFill>
                <a:latin typeface="Tahoma"/>
                <a:cs typeface="Tahoma"/>
              </a:rPr>
              <a:t> </a:t>
            </a:r>
            <a:r>
              <a:rPr sz="1400" spc="45" dirty="0">
                <a:solidFill>
                  <a:srgbClr val="06105C"/>
                </a:solidFill>
                <a:latin typeface="Tahoma"/>
                <a:cs typeface="Tahoma"/>
              </a:rPr>
              <a:t>their</a:t>
            </a:r>
            <a:r>
              <a:rPr sz="1400" spc="-75" dirty="0">
                <a:solidFill>
                  <a:srgbClr val="06105C"/>
                </a:solidFill>
                <a:latin typeface="Tahoma"/>
                <a:cs typeface="Tahoma"/>
              </a:rPr>
              <a:t> </a:t>
            </a:r>
            <a:r>
              <a:rPr sz="1400" spc="25" dirty="0">
                <a:solidFill>
                  <a:srgbClr val="06105C"/>
                </a:solidFill>
                <a:latin typeface="Tahoma"/>
                <a:cs typeface="Tahoma"/>
              </a:rPr>
              <a:t>lack </a:t>
            </a:r>
            <a:r>
              <a:rPr sz="1400" spc="-420" dirty="0">
                <a:solidFill>
                  <a:srgbClr val="06105C"/>
                </a:solidFill>
                <a:latin typeface="Tahoma"/>
                <a:cs typeface="Tahoma"/>
              </a:rPr>
              <a:t> </a:t>
            </a:r>
            <a:r>
              <a:rPr sz="1400" spc="50" dirty="0">
                <a:solidFill>
                  <a:srgbClr val="06105C"/>
                </a:solidFill>
                <a:latin typeface="Tahoma"/>
                <a:cs typeface="Tahoma"/>
              </a:rPr>
              <a:t>of</a:t>
            </a:r>
            <a:r>
              <a:rPr sz="1400" spc="-85" dirty="0">
                <a:solidFill>
                  <a:srgbClr val="06105C"/>
                </a:solidFill>
                <a:latin typeface="Tahoma"/>
                <a:cs typeface="Tahoma"/>
              </a:rPr>
              <a:t> </a:t>
            </a:r>
            <a:r>
              <a:rPr sz="1400" spc="50" dirty="0">
                <a:solidFill>
                  <a:srgbClr val="06105C"/>
                </a:solidFill>
                <a:latin typeface="Tahoma"/>
                <a:cs typeface="Tahoma"/>
              </a:rPr>
              <a:t>understanding</a:t>
            </a:r>
            <a:r>
              <a:rPr sz="1400" spc="-80" dirty="0">
                <a:solidFill>
                  <a:srgbClr val="06105C"/>
                </a:solidFill>
                <a:latin typeface="Tahoma"/>
                <a:cs typeface="Tahoma"/>
              </a:rPr>
              <a:t> </a:t>
            </a:r>
            <a:r>
              <a:rPr sz="1400" spc="50" dirty="0">
                <a:solidFill>
                  <a:srgbClr val="06105C"/>
                </a:solidFill>
                <a:latin typeface="Tahoma"/>
                <a:cs typeface="Tahoma"/>
              </a:rPr>
              <a:t>of</a:t>
            </a:r>
            <a:r>
              <a:rPr sz="1400" spc="-80" dirty="0">
                <a:solidFill>
                  <a:srgbClr val="06105C"/>
                </a:solidFill>
                <a:latin typeface="Tahoma"/>
                <a:cs typeface="Tahoma"/>
              </a:rPr>
              <a:t> </a:t>
            </a:r>
            <a:r>
              <a:rPr sz="1400" spc="45" dirty="0">
                <a:solidFill>
                  <a:srgbClr val="06105C"/>
                </a:solidFill>
                <a:latin typeface="Tahoma"/>
                <a:cs typeface="Tahoma"/>
              </a:rPr>
              <a:t>the</a:t>
            </a:r>
            <a:r>
              <a:rPr sz="1400" spc="-80" dirty="0">
                <a:solidFill>
                  <a:srgbClr val="06105C"/>
                </a:solidFill>
                <a:latin typeface="Tahoma"/>
                <a:cs typeface="Tahoma"/>
              </a:rPr>
              <a:t> </a:t>
            </a:r>
            <a:r>
              <a:rPr sz="1400" spc="30" dirty="0">
                <a:solidFill>
                  <a:srgbClr val="06105C"/>
                </a:solidFill>
                <a:latin typeface="Tahoma"/>
                <a:cs typeface="Tahoma"/>
              </a:rPr>
              <a:t>sign</a:t>
            </a:r>
            <a:r>
              <a:rPr sz="1400" spc="-80" dirty="0">
                <a:solidFill>
                  <a:srgbClr val="06105C"/>
                </a:solidFill>
                <a:latin typeface="Tahoma"/>
                <a:cs typeface="Tahoma"/>
              </a:rPr>
              <a:t> </a:t>
            </a:r>
            <a:r>
              <a:rPr sz="1400" spc="20" dirty="0">
                <a:solidFill>
                  <a:srgbClr val="06105C"/>
                </a:solidFill>
                <a:latin typeface="Tahoma"/>
                <a:cs typeface="Tahoma"/>
              </a:rPr>
              <a:t>language.</a:t>
            </a:r>
            <a:endParaRPr sz="1400" dirty="0">
              <a:latin typeface="Tahoma"/>
              <a:cs typeface="Tahoma"/>
            </a:endParaRPr>
          </a:p>
          <a:p>
            <a:pPr>
              <a:lnSpc>
                <a:spcPct val="100000"/>
              </a:lnSpc>
              <a:spcBef>
                <a:spcPts val="5"/>
              </a:spcBef>
              <a:buClr>
                <a:srgbClr val="06105C"/>
              </a:buClr>
              <a:buFont typeface="Arial MT"/>
              <a:buChar char="●"/>
            </a:pPr>
            <a:endParaRPr sz="1650" dirty="0">
              <a:latin typeface="Tahoma"/>
              <a:cs typeface="Tahoma"/>
            </a:endParaRPr>
          </a:p>
          <a:p>
            <a:pPr marL="348615" marR="5080" indent="-336550">
              <a:lnSpc>
                <a:spcPts val="1650"/>
              </a:lnSpc>
              <a:buFont typeface="Arial MT"/>
              <a:buChar char="●"/>
              <a:tabLst>
                <a:tab pos="347980" algn="l"/>
                <a:tab pos="349250" algn="l"/>
              </a:tabLst>
            </a:pPr>
            <a:r>
              <a:rPr sz="1400" spc="55" dirty="0">
                <a:solidFill>
                  <a:srgbClr val="06105C"/>
                </a:solidFill>
                <a:latin typeface="Tahoma"/>
                <a:cs typeface="Tahoma"/>
              </a:rPr>
              <a:t>An</a:t>
            </a:r>
            <a:r>
              <a:rPr sz="1400" spc="-75" dirty="0">
                <a:solidFill>
                  <a:srgbClr val="06105C"/>
                </a:solidFill>
                <a:latin typeface="Tahoma"/>
                <a:cs typeface="Tahoma"/>
              </a:rPr>
              <a:t> </a:t>
            </a:r>
            <a:r>
              <a:rPr sz="1400" spc="50" dirty="0">
                <a:solidFill>
                  <a:srgbClr val="06105C"/>
                </a:solidFill>
                <a:latin typeface="Tahoma"/>
                <a:cs typeface="Tahoma"/>
              </a:rPr>
              <a:t>interpreter</a:t>
            </a:r>
            <a:r>
              <a:rPr sz="1400" spc="-75" dirty="0">
                <a:solidFill>
                  <a:srgbClr val="06105C"/>
                </a:solidFill>
                <a:latin typeface="Tahoma"/>
                <a:cs typeface="Tahoma"/>
              </a:rPr>
              <a:t> </a:t>
            </a:r>
            <a:r>
              <a:rPr sz="1400" spc="30" dirty="0">
                <a:solidFill>
                  <a:srgbClr val="06105C"/>
                </a:solidFill>
                <a:latin typeface="Tahoma"/>
                <a:cs typeface="Tahoma"/>
              </a:rPr>
              <a:t>won’t</a:t>
            </a:r>
            <a:r>
              <a:rPr sz="1400" spc="-75" dirty="0">
                <a:solidFill>
                  <a:srgbClr val="06105C"/>
                </a:solidFill>
                <a:latin typeface="Tahoma"/>
                <a:cs typeface="Tahoma"/>
              </a:rPr>
              <a:t> </a:t>
            </a:r>
            <a:r>
              <a:rPr sz="1400" spc="60" dirty="0">
                <a:solidFill>
                  <a:srgbClr val="06105C"/>
                </a:solidFill>
                <a:latin typeface="Tahoma"/>
                <a:cs typeface="Tahoma"/>
              </a:rPr>
              <a:t>be</a:t>
            </a:r>
            <a:r>
              <a:rPr sz="1400" spc="-75" dirty="0">
                <a:solidFill>
                  <a:srgbClr val="06105C"/>
                </a:solidFill>
                <a:latin typeface="Tahoma"/>
                <a:cs typeface="Tahoma"/>
              </a:rPr>
              <a:t> </a:t>
            </a:r>
            <a:r>
              <a:rPr sz="1400" spc="30" dirty="0">
                <a:solidFill>
                  <a:srgbClr val="06105C"/>
                </a:solidFill>
                <a:latin typeface="Tahoma"/>
                <a:cs typeface="Tahoma"/>
              </a:rPr>
              <a:t>always</a:t>
            </a:r>
            <a:r>
              <a:rPr sz="1400" spc="-75" dirty="0">
                <a:solidFill>
                  <a:srgbClr val="06105C"/>
                </a:solidFill>
                <a:latin typeface="Tahoma"/>
                <a:cs typeface="Tahoma"/>
              </a:rPr>
              <a:t> </a:t>
            </a:r>
            <a:r>
              <a:rPr sz="1400" spc="35" dirty="0">
                <a:solidFill>
                  <a:srgbClr val="06105C"/>
                </a:solidFill>
                <a:latin typeface="Tahoma"/>
                <a:cs typeface="Tahoma"/>
              </a:rPr>
              <a:t>available</a:t>
            </a:r>
            <a:r>
              <a:rPr sz="1400" spc="-75" dirty="0">
                <a:solidFill>
                  <a:srgbClr val="06105C"/>
                </a:solidFill>
                <a:latin typeface="Tahoma"/>
                <a:cs typeface="Tahoma"/>
              </a:rPr>
              <a:t> </a:t>
            </a:r>
            <a:r>
              <a:rPr sz="1400" spc="60" dirty="0">
                <a:solidFill>
                  <a:srgbClr val="06105C"/>
                </a:solidFill>
                <a:latin typeface="Tahoma"/>
                <a:cs typeface="Tahoma"/>
              </a:rPr>
              <a:t>and</a:t>
            </a:r>
            <a:r>
              <a:rPr sz="1400" spc="-75" dirty="0">
                <a:solidFill>
                  <a:srgbClr val="06105C"/>
                </a:solidFill>
                <a:latin typeface="Tahoma"/>
                <a:cs typeface="Tahoma"/>
              </a:rPr>
              <a:t> </a:t>
            </a:r>
            <a:r>
              <a:rPr sz="1400" spc="30" dirty="0">
                <a:solidFill>
                  <a:srgbClr val="06105C"/>
                </a:solidFill>
                <a:latin typeface="Tahoma"/>
                <a:cs typeface="Tahoma"/>
              </a:rPr>
              <a:t>visual</a:t>
            </a:r>
            <a:r>
              <a:rPr sz="1400" spc="-75" dirty="0">
                <a:solidFill>
                  <a:srgbClr val="06105C"/>
                </a:solidFill>
                <a:latin typeface="Tahoma"/>
                <a:cs typeface="Tahoma"/>
              </a:rPr>
              <a:t> </a:t>
            </a:r>
            <a:r>
              <a:rPr sz="1400" spc="60" dirty="0">
                <a:solidFill>
                  <a:srgbClr val="06105C"/>
                </a:solidFill>
                <a:latin typeface="Tahoma"/>
                <a:cs typeface="Tahoma"/>
              </a:rPr>
              <a:t>communication</a:t>
            </a:r>
            <a:r>
              <a:rPr sz="1400" spc="-70" dirty="0">
                <a:solidFill>
                  <a:srgbClr val="06105C"/>
                </a:solidFill>
                <a:latin typeface="Tahoma"/>
                <a:cs typeface="Tahoma"/>
              </a:rPr>
              <a:t> </a:t>
            </a:r>
            <a:r>
              <a:rPr sz="1400" spc="35" dirty="0">
                <a:solidFill>
                  <a:srgbClr val="06105C"/>
                </a:solidFill>
                <a:latin typeface="Tahoma"/>
                <a:cs typeface="Tahoma"/>
              </a:rPr>
              <a:t>is</a:t>
            </a:r>
            <a:r>
              <a:rPr sz="1400" spc="-75" dirty="0">
                <a:solidFill>
                  <a:srgbClr val="06105C"/>
                </a:solidFill>
                <a:latin typeface="Tahoma"/>
                <a:cs typeface="Tahoma"/>
              </a:rPr>
              <a:t> </a:t>
            </a:r>
            <a:r>
              <a:rPr sz="1400" spc="45" dirty="0">
                <a:solidFill>
                  <a:srgbClr val="06105C"/>
                </a:solidFill>
                <a:latin typeface="Tahoma"/>
                <a:cs typeface="Tahoma"/>
              </a:rPr>
              <a:t>mostly</a:t>
            </a:r>
            <a:r>
              <a:rPr sz="1400" spc="-75" dirty="0">
                <a:solidFill>
                  <a:srgbClr val="06105C"/>
                </a:solidFill>
                <a:latin typeface="Tahoma"/>
                <a:cs typeface="Tahoma"/>
              </a:rPr>
              <a:t> </a:t>
            </a:r>
            <a:r>
              <a:rPr sz="1400" spc="55" dirty="0">
                <a:solidFill>
                  <a:srgbClr val="06105C"/>
                </a:solidFill>
                <a:latin typeface="Tahoma"/>
                <a:cs typeface="Tahoma"/>
              </a:rPr>
              <a:t>diﬃcult</a:t>
            </a:r>
            <a:r>
              <a:rPr sz="1400" spc="-70" dirty="0">
                <a:solidFill>
                  <a:srgbClr val="06105C"/>
                </a:solidFill>
                <a:latin typeface="Tahoma"/>
                <a:cs typeface="Tahoma"/>
              </a:rPr>
              <a:t> </a:t>
            </a:r>
            <a:r>
              <a:rPr sz="1400" spc="50" dirty="0">
                <a:solidFill>
                  <a:srgbClr val="06105C"/>
                </a:solidFill>
                <a:latin typeface="Tahoma"/>
                <a:cs typeface="Tahoma"/>
              </a:rPr>
              <a:t>to </a:t>
            </a:r>
            <a:r>
              <a:rPr sz="1400" spc="-425" dirty="0">
                <a:solidFill>
                  <a:srgbClr val="06105C"/>
                </a:solidFill>
                <a:latin typeface="Tahoma"/>
                <a:cs typeface="Tahoma"/>
              </a:rPr>
              <a:t> </a:t>
            </a:r>
            <a:r>
              <a:rPr sz="1400" spc="45" dirty="0">
                <a:solidFill>
                  <a:srgbClr val="06105C"/>
                </a:solidFill>
                <a:latin typeface="Tahoma"/>
                <a:cs typeface="Tahoma"/>
              </a:rPr>
              <a:t>understand. </a:t>
            </a:r>
            <a:r>
              <a:rPr sz="1400" spc="15" dirty="0">
                <a:solidFill>
                  <a:srgbClr val="06105C"/>
                </a:solidFill>
                <a:latin typeface="Tahoma"/>
                <a:cs typeface="Tahoma"/>
              </a:rPr>
              <a:t>Sign </a:t>
            </a:r>
            <a:r>
              <a:rPr sz="1400" spc="30" dirty="0">
                <a:solidFill>
                  <a:srgbClr val="06105C"/>
                </a:solidFill>
                <a:latin typeface="Tahoma"/>
                <a:cs typeface="Tahoma"/>
              </a:rPr>
              <a:t>Language </a:t>
            </a:r>
            <a:r>
              <a:rPr sz="1400" spc="35" dirty="0">
                <a:solidFill>
                  <a:srgbClr val="06105C"/>
                </a:solidFill>
                <a:latin typeface="Tahoma"/>
                <a:cs typeface="Tahoma"/>
              </a:rPr>
              <a:t>is </a:t>
            </a:r>
            <a:r>
              <a:rPr sz="1400" spc="45" dirty="0">
                <a:solidFill>
                  <a:srgbClr val="06105C"/>
                </a:solidFill>
                <a:latin typeface="Tahoma"/>
                <a:cs typeface="Tahoma"/>
              </a:rPr>
              <a:t>the </a:t>
            </a:r>
            <a:r>
              <a:rPr sz="1400" spc="55" dirty="0">
                <a:solidFill>
                  <a:srgbClr val="06105C"/>
                </a:solidFill>
                <a:latin typeface="Tahoma"/>
                <a:cs typeface="Tahoma"/>
              </a:rPr>
              <a:t>primary </a:t>
            </a:r>
            <a:r>
              <a:rPr sz="1400" spc="60" dirty="0">
                <a:solidFill>
                  <a:srgbClr val="06105C"/>
                </a:solidFill>
                <a:latin typeface="Tahoma"/>
                <a:cs typeface="Tahoma"/>
              </a:rPr>
              <a:t>means </a:t>
            </a:r>
            <a:r>
              <a:rPr sz="1400" spc="50" dirty="0">
                <a:solidFill>
                  <a:srgbClr val="06105C"/>
                </a:solidFill>
                <a:latin typeface="Tahoma"/>
                <a:cs typeface="Tahoma"/>
              </a:rPr>
              <a:t>of </a:t>
            </a:r>
            <a:r>
              <a:rPr sz="1400" spc="60" dirty="0">
                <a:solidFill>
                  <a:srgbClr val="06105C"/>
                </a:solidFill>
                <a:latin typeface="Tahoma"/>
                <a:cs typeface="Tahoma"/>
              </a:rPr>
              <a:t>communication </a:t>
            </a:r>
            <a:r>
              <a:rPr sz="1400" spc="50" dirty="0">
                <a:solidFill>
                  <a:srgbClr val="06105C"/>
                </a:solidFill>
                <a:latin typeface="Tahoma"/>
                <a:cs typeface="Tahoma"/>
              </a:rPr>
              <a:t>in </a:t>
            </a:r>
            <a:r>
              <a:rPr sz="1400" spc="45" dirty="0">
                <a:solidFill>
                  <a:srgbClr val="06105C"/>
                </a:solidFill>
                <a:latin typeface="Tahoma"/>
                <a:cs typeface="Tahoma"/>
              </a:rPr>
              <a:t>the deaf </a:t>
            </a:r>
            <a:r>
              <a:rPr sz="1400" spc="60" dirty="0">
                <a:solidFill>
                  <a:srgbClr val="06105C"/>
                </a:solidFill>
                <a:latin typeface="Tahoma"/>
                <a:cs typeface="Tahoma"/>
              </a:rPr>
              <a:t>and </a:t>
            </a:r>
            <a:r>
              <a:rPr sz="1400" spc="65" dirty="0">
                <a:solidFill>
                  <a:srgbClr val="06105C"/>
                </a:solidFill>
                <a:latin typeface="Tahoma"/>
                <a:cs typeface="Tahoma"/>
              </a:rPr>
              <a:t> </a:t>
            </a:r>
            <a:r>
              <a:rPr sz="1400" spc="85" dirty="0">
                <a:solidFill>
                  <a:srgbClr val="06105C"/>
                </a:solidFill>
                <a:latin typeface="Tahoma"/>
                <a:cs typeface="Tahoma"/>
              </a:rPr>
              <a:t>dumb </a:t>
            </a:r>
            <a:r>
              <a:rPr sz="1400" spc="50" dirty="0">
                <a:solidFill>
                  <a:srgbClr val="06105C"/>
                </a:solidFill>
                <a:latin typeface="Tahoma"/>
                <a:cs typeface="Tahoma"/>
              </a:rPr>
              <a:t>community. </a:t>
            </a:r>
            <a:r>
              <a:rPr sz="1400" spc="40" dirty="0">
                <a:solidFill>
                  <a:srgbClr val="06105C"/>
                </a:solidFill>
                <a:latin typeface="Tahoma"/>
                <a:cs typeface="Tahoma"/>
              </a:rPr>
              <a:t>As a </a:t>
            </a:r>
            <a:r>
              <a:rPr sz="1400" spc="65" dirty="0">
                <a:solidFill>
                  <a:srgbClr val="06105C"/>
                </a:solidFill>
                <a:latin typeface="Tahoma"/>
                <a:cs typeface="Tahoma"/>
              </a:rPr>
              <a:t>normal </a:t>
            </a:r>
            <a:r>
              <a:rPr sz="1400" spc="60" dirty="0">
                <a:solidFill>
                  <a:srgbClr val="06105C"/>
                </a:solidFill>
                <a:latin typeface="Tahoma"/>
                <a:cs typeface="Tahoma"/>
              </a:rPr>
              <a:t>person </a:t>
            </a:r>
            <a:r>
              <a:rPr sz="1400" spc="35" dirty="0">
                <a:solidFill>
                  <a:srgbClr val="06105C"/>
                </a:solidFill>
                <a:latin typeface="Tahoma"/>
                <a:cs typeface="Tahoma"/>
              </a:rPr>
              <a:t>is </a:t>
            </a:r>
            <a:r>
              <a:rPr sz="1400" spc="50" dirty="0">
                <a:solidFill>
                  <a:srgbClr val="06105C"/>
                </a:solidFill>
                <a:latin typeface="Tahoma"/>
                <a:cs typeface="Tahoma"/>
              </a:rPr>
              <a:t>unaware of </a:t>
            </a:r>
            <a:r>
              <a:rPr sz="1400" spc="45" dirty="0">
                <a:solidFill>
                  <a:srgbClr val="06105C"/>
                </a:solidFill>
                <a:latin typeface="Tahoma"/>
                <a:cs typeface="Tahoma"/>
              </a:rPr>
              <a:t>the </a:t>
            </a:r>
            <a:r>
              <a:rPr sz="1400" spc="55" dirty="0">
                <a:solidFill>
                  <a:srgbClr val="06105C"/>
                </a:solidFill>
                <a:latin typeface="Tahoma"/>
                <a:cs typeface="Tahoma"/>
              </a:rPr>
              <a:t>grammar </a:t>
            </a:r>
            <a:r>
              <a:rPr sz="1400" spc="70" dirty="0">
                <a:solidFill>
                  <a:srgbClr val="06105C"/>
                </a:solidFill>
                <a:latin typeface="Tahoma"/>
                <a:cs typeface="Tahoma"/>
              </a:rPr>
              <a:t>or </a:t>
            </a:r>
            <a:r>
              <a:rPr sz="1400" spc="50" dirty="0">
                <a:solidFill>
                  <a:srgbClr val="06105C"/>
                </a:solidFill>
                <a:latin typeface="Tahoma"/>
                <a:cs typeface="Tahoma"/>
              </a:rPr>
              <a:t>meaning </a:t>
            </a:r>
            <a:r>
              <a:rPr sz="1400" spc="45" dirty="0">
                <a:solidFill>
                  <a:srgbClr val="06105C"/>
                </a:solidFill>
                <a:latin typeface="Tahoma"/>
                <a:cs typeface="Tahoma"/>
              </a:rPr>
              <a:t>of </a:t>
            </a:r>
            <a:r>
              <a:rPr sz="1400" spc="50" dirty="0">
                <a:solidFill>
                  <a:srgbClr val="06105C"/>
                </a:solidFill>
                <a:latin typeface="Tahoma"/>
                <a:cs typeface="Tahoma"/>
              </a:rPr>
              <a:t> </a:t>
            </a:r>
            <a:r>
              <a:rPr sz="1400" spc="45" dirty="0">
                <a:solidFill>
                  <a:srgbClr val="06105C"/>
                </a:solidFill>
                <a:latin typeface="Tahoma"/>
                <a:cs typeface="Tahoma"/>
              </a:rPr>
              <a:t>various</a:t>
            </a:r>
            <a:r>
              <a:rPr sz="1400" spc="-80" dirty="0">
                <a:solidFill>
                  <a:srgbClr val="06105C"/>
                </a:solidFill>
                <a:latin typeface="Tahoma"/>
                <a:cs typeface="Tahoma"/>
              </a:rPr>
              <a:t> </a:t>
            </a:r>
            <a:r>
              <a:rPr sz="1400" spc="35" dirty="0">
                <a:solidFill>
                  <a:srgbClr val="06105C"/>
                </a:solidFill>
                <a:latin typeface="Tahoma"/>
                <a:cs typeface="Tahoma"/>
              </a:rPr>
              <a:t>gestures</a:t>
            </a:r>
            <a:r>
              <a:rPr sz="1400" spc="-75" dirty="0">
                <a:solidFill>
                  <a:srgbClr val="06105C"/>
                </a:solidFill>
                <a:latin typeface="Tahoma"/>
                <a:cs typeface="Tahoma"/>
              </a:rPr>
              <a:t> </a:t>
            </a:r>
            <a:r>
              <a:rPr sz="1400" spc="40" dirty="0">
                <a:solidFill>
                  <a:srgbClr val="06105C"/>
                </a:solidFill>
                <a:latin typeface="Tahoma"/>
                <a:cs typeface="Tahoma"/>
              </a:rPr>
              <a:t>that</a:t>
            </a:r>
            <a:r>
              <a:rPr sz="1400" spc="-75" dirty="0">
                <a:solidFill>
                  <a:srgbClr val="06105C"/>
                </a:solidFill>
                <a:latin typeface="Tahoma"/>
                <a:cs typeface="Tahoma"/>
              </a:rPr>
              <a:t> </a:t>
            </a:r>
            <a:r>
              <a:rPr sz="1400" spc="50" dirty="0">
                <a:solidFill>
                  <a:srgbClr val="06105C"/>
                </a:solidFill>
                <a:latin typeface="Tahoma"/>
                <a:cs typeface="Tahoma"/>
              </a:rPr>
              <a:t>are</a:t>
            </a:r>
            <a:r>
              <a:rPr sz="1400" spc="-75" dirty="0">
                <a:solidFill>
                  <a:srgbClr val="06105C"/>
                </a:solidFill>
                <a:latin typeface="Tahoma"/>
                <a:cs typeface="Tahoma"/>
              </a:rPr>
              <a:t> </a:t>
            </a:r>
            <a:r>
              <a:rPr sz="1400" spc="50" dirty="0">
                <a:solidFill>
                  <a:srgbClr val="06105C"/>
                </a:solidFill>
                <a:latin typeface="Tahoma"/>
                <a:cs typeface="Tahoma"/>
              </a:rPr>
              <a:t>part</a:t>
            </a:r>
            <a:r>
              <a:rPr sz="1400" spc="-75" dirty="0">
                <a:solidFill>
                  <a:srgbClr val="06105C"/>
                </a:solidFill>
                <a:latin typeface="Tahoma"/>
                <a:cs typeface="Tahoma"/>
              </a:rPr>
              <a:t> </a:t>
            </a:r>
            <a:r>
              <a:rPr sz="1400" spc="50" dirty="0">
                <a:solidFill>
                  <a:srgbClr val="06105C"/>
                </a:solidFill>
                <a:latin typeface="Tahoma"/>
                <a:cs typeface="Tahoma"/>
              </a:rPr>
              <a:t>of</a:t>
            </a:r>
            <a:r>
              <a:rPr sz="1400" spc="-75" dirty="0">
                <a:solidFill>
                  <a:srgbClr val="06105C"/>
                </a:solidFill>
                <a:latin typeface="Tahoma"/>
                <a:cs typeface="Tahoma"/>
              </a:rPr>
              <a:t> </a:t>
            </a:r>
            <a:r>
              <a:rPr sz="1400" spc="40" dirty="0">
                <a:solidFill>
                  <a:srgbClr val="06105C"/>
                </a:solidFill>
                <a:latin typeface="Tahoma"/>
                <a:cs typeface="Tahoma"/>
              </a:rPr>
              <a:t>a</a:t>
            </a:r>
            <a:r>
              <a:rPr sz="1400" spc="-75" dirty="0">
                <a:solidFill>
                  <a:srgbClr val="06105C"/>
                </a:solidFill>
                <a:latin typeface="Tahoma"/>
                <a:cs typeface="Tahoma"/>
              </a:rPr>
              <a:t> </a:t>
            </a:r>
            <a:r>
              <a:rPr sz="1400" spc="30" dirty="0">
                <a:solidFill>
                  <a:srgbClr val="06105C"/>
                </a:solidFill>
                <a:latin typeface="Tahoma"/>
                <a:cs typeface="Tahoma"/>
              </a:rPr>
              <a:t>sign</a:t>
            </a:r>
            <a:r>
              <a:rPr sz="1400" spc="-80" dirty="0">
                <a:solidFill>
                  <a:srgbClr val="06105C"/>
                </a:solidFill>
                <a:latin typeface="Tahoma"/>
                <a:cs typeface="Tahoma"/>
              </a:rPr>
              <a:t> </a:t>
            </a:r>
            <a:r>
              <a:rPr sz="1400" spc="20" dirty="0">
                <a:solidFill>
                  <a:srgbClr val="06105C"/>
                </a:solidFill>
                <a:latin typeface="Tahoma"/>
                <a:cs typeface="Tahoma"/>
              </a:rPr>
              <a:t>language,</a:t>
            </a:r>
            <a:r>
              <a:rPr sz="1400" spc="-75" dirty="0">
                <a:solidFill>
                  <a:srgbClr val="06105C"/>
                </a:solidFill>
                <a:latin typeface="Tahoma"/>
                <a:cs typeface="Tahoma"/>
              </a:rPr>
              <a:t> </a:t>
            </a:r>
            <a:r>
              <a:rPr sz="1400" spc="25" dirty="0">
                <a:solidFill>
                  <a:srgbClr val="06105C"/>
                </a:solidFill>
                <a:latin typeface="Tahoma"/>
                <a:cs typeface="Tahoma"/>
              </a:rPr>
              <a:t>it</a:t>
            </a:r>
            <a:r>
              <a:rPr sz="1400" spc="-75" dirty="0">
                <a:solidFill>
                  <a:srgbClr val="06105C"/>
                </a:solidFill>
                <a:latin typeface="Tahoma"/>
                <a:cs typeface="Tahoma"/>
              </a:rPr>
              <a:t> </a:t>
            </a:r>
            <a:r>
              <a:rPr sz="1400" spc="35" dirty="0">
                <a:solidFill>
                  <a:srgbClr val="06105C"/>
                </a:solidFill>
                <a:latin typeface="Tahoma"/>
                <a:cs typeface="Tahoma"/>
              </a:rPr>
              <a:t>is</a:t>
            </a:r>
            <a:r>
              <a:rPr sz="1400" spc="-75" dirty="0">
                <a:solidFill>
                  <a:srgbClr val="06105C"/>
                </a:solidFill>
                <a:latin typeface="Tahoma"/>
                <a:cs typeface="Tahoma"/>
              </a:rPr>
              <a:t> </a:t>
            </a:r>
            <a:r>
              <a:rPr sz="1400" spc="45" dirty="0">
                <a:solidFill>
                  <a:srgbClr val="06105C"/>
                </a:solidFill>
                <a:latin typeface="Tahoma"/>
                <a:cs typeface="Tahoma"/>
              </a:rPr>
              <a:t>primarily</a:t>
            </a:r>
            <a:r>
              <a:rPr sz="1400" spc="-75" dirty="0">
                <a:solidFill>
                  <a:srgbClr val="06105C"/>
                </a:solidFill>
                <a:latin typeface="Tahoma"/>
                <a:cs typeface="Tahoma"/>
              </a:rPr>
              <a:t> </a:t>
            </a:r>
            <a:r>
              <a:rPr sz="1400" spc="50" dirty="0">
                <a:solidFill>
                  <a:srgbClr val="06105C"/>
                </a:solidFill>
                <a:latin typeface="Tahoma"/>
                <a:cs typeface="Tahoma"/>
              </a:rPr>
              <a:t>limited</a:t>
            </a:r>
            <a:r>
              <a:rPr sz="1400" spc="-75" dirty="0">
                <a:solidFill>
                  <a:srgbClr val="06105C"/>
                </a:solidFill>
                <a:latin typeface="Tahoma"/>
                <a:cs typeface="Tahoma"/>
              </a:rPr>
              <a:t> </a:t>
            </a:r>
            <a:r>
              <a:rPr sz="1400" spc="50" dirty="0">
                <a:solidFill>
                  <a:srgbClr val="06105C"/>
                </a:solidFill>
                <a:latin typeface="Tahoma"/>
                <a:cs typeface="Tahoma"/>
              </a:rPr>
              <a:t>to</a:t>
            </a:r>
            <a:r>
              <a:rPr sz="1400" spc="-75" dirty="0">
                <a:solidFill>
                  <a:srgbClr val="06105C"/>
                </a:solidFill>
                <a:latin typeface="Tahoma"/>
                <a:cs typeface="Tahoma"/>
              </a:rPr>
              <a:t> </a:t>
            </a:r>
            <a:r>
              <a:rPr sz="1400" spc="45" dirty="0">
                <a:solidFill>
                  <a:srgbClr val="06105C"/>
                </a:solidFill>
                <a:latin typeface="Tahoma"/>
                <a:cs typeface="Tahoma"/>
              </a:rPr>
              <a:t>their</a:t>
            </a:r>
            <a:r>
              <a:rPr sz="1400" spc="-75" dirty="0">
                <a:solidFill>
                  <a:srgbClr val="06105C"/>
                </a:solidFill>
                <a:latin typeface="Tahoma"/>
                <a:cs typeface="Tahoma"/>
              </a:rPr>
              <a:t> </a:t>
            </a:r>
            <a:r>
              <a:rPr sz="1400" spc="40" dirty="0">
                <a:solidFill>
                  <a:srgbClr val="06105C"/>
                </a:solidFill>
                <a:latin typeface="Tahoma"/>
                <a:cs typeface="Tahoma"/>
              </a:rPr>
              <a:t>families </a:t>
            </a:r>
            <a:r>
              <a:rPr sz="1400" spc="45" dirty="0">
                <a:solidFill>
                  <a:srgbClr val="06105C"/>
                </a:solidFill>
                <a:latin typeface="Tahoma"/>
                <a:cs typeface="Tahoma"/>
              </a:rPr>
              <a:t> </a:t>
            </a:r>
            <a:r>
              <a:rPr sz="1400" spc="50" dirty="0">
                <a:solidFill>
                  <a:srgbClr val="06105C"/>
                </a:solidFill>
                <a:latin typeface="Tahoma"/>
                <a:cs typeface="Tahoma"/>
              </a:rPr>
              <a:t>and/or</a:t>
            </a:r>
            <a:r>
              <a:rPr sz="1400" spc="-85" dirty="0">
                <a:solidFill>
                  <a:srgbClr val="06105C"/>
                </a:solidFill>
                <a:latin typeface="Tahoma"/>
                <a:cs typeface="Tahoma"/>
              </a:rPr>
              <a:t> </a:t>
            </a:r>
            <a:r>
              <a:rPr sz="1400" spc="45" dirty="0">
                <a:solidFill>
                  <a:srgbClr val="06105C"/>
                </a:solidFill>
                <a:latin typeface="Tahoma"/>
                <a:cs typeface="Tahoma"/>
              </a:rPr>
              <a:t>deaf</a:t>
            </a:r>
            <a:r>
              <a:rPr sz="1400" spc="-80" dirty="0">
                <a:solidFill>
                  <a:srgbClr val="06105C"/>
                </a:solidFill>
                <a:latin typeface="Tahoma"/>
                <a:cs typeface="Tahoma"/>
              </a:rPr>
              <a:t> </a:t>
            </a:r>
            <a:r>
              <a:rPr sz="1400" spc="60" dirty="0">
                <a:solidFill>
                  <a:srgbClr val="06105C"/>
                </a:solidFill>
                <a:latin typeface="Tahoma"/>
                <a:cs typeface="Tahoma"/>
              </a:rPr>
              <a:t>and</a:t>
            </a:r>
            <a:r>
              <a:rPr sz="1400" spc="-80" dirty="0">
                <a:solidFill>
                  <a:srgbClr val="06105C"/>
                </a:solidFill>
                <a:latin typeface="Tahoma"/>
                <a:cs typeface="Tahoma"/>
              </a:rPr>
              <a:t> </a:t>
            </a:r>
            <a:r>
              <a:rPr sz="1400" spc="85" dirty="0">
                <a:solidFill>
                  <a:srgbClr val="06105C"/>
                </a:solidFill>
                <a:latin typeface="Tahoma"/>
                <a:cs typeface="Tahoma"/>
              </a:rPr>
              <a:t>dumb</a:t>
            </a:r>
            <a:r>
              <a:rPr sz="1400" spc="-80" dirty="0">
                <a:solidFill>
                  <a:srgbClr val="06105C"/>
                </a:solidFill>
                <a:latin typeface="Tahoma"/>
                <a:cs typeface="Tahoma"/>
              </a:rPr>
              <a:t> </a:t>
            </a:r>
            <a:r>
              <a:rPr sz="1400" spc="50" dirty="0">
                <a:solidFill>
                  <a:srgbClr val="06105C"/>
                </a:solidFill>
                <a:latin typeface="Tahoma"/>
                <a:cs typeface="Tahoma"/>
              </a:rPr>
              <a:t>community.</a:t>
            </a:r>
            <a:endParaRPr sz="1400" dirty="0">
              <a:latin typeface="Tahoma"/>
              <a:cs typeface="Tahoma"/>
            </a:endParaRPr>
          </a:p>
        </p:txBody>
      </p:sp>
    </p:spTree>
  </p:cSld>
  <p:clrMapOvr>
    <a:masterClrMapping/>
  </p:clrMapOvr>
</p:sld>
</file>

<file path=ppt/theme/theme1.xml><?xml version="1.0" encoding="utf-8"?>
<a:theme xmlns:a="http://schemas.openxmlformats.org/drawingml/2006/main"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2789</Words>
  <Application>Microsoft Office PowerPoint</Application>
  <PresentationFormat>On-screen Show (16:9)</PresentationFormat>
  <Paragraphs>403</Paragraphs>
  <Slides>59</Slides>
  <Notes>45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Proxima Nova</vt:lpstr>
      <vt:lpstr>Arial</vt:lpstr>
      <vt:lpstr>Arial MT</vt:lpstr>
      <vt:lpstr>Ubuntu</vt:lpstr>
      <vt:lpstr>Tahoma</vt:lpstr>
      <vt:lpstr>Wingdings</vt:lpstr>
      <vt:lpstr>Times New Roman</vt:lpstr>
      <vt:lpstr>Consolas</vt:lpstr>
      <vt:lpstr>Roboto Slab</vt:lpstr>
      <vt:lpstr>Cutive Mono</vt:lpstr>
      <vt:lpstr>Calibri</vt:lpstr>
      <vt:lpstr>Montserrat</vt:lpstr>
      <vt:lpstr>Verdana</vt:lpstr>
      <vt:lpstr>Open Sans</vt:lpstr>
      <vt:lpstr>Investor Social Media by Slidesgo</vt:lpstr>
      <vt:lpstr>Conversion of Sign Language   to text</vt:lpstr>
      <vt:lpstr>Team Members</vt:lpstr>
      <vt:lpstr>PowerPoint Presentation</vt:lpstr>
      <vt:lpstr>Introduction</vt:lpstr>
      <vt:lpstr>Literature Review</vt:lpstr>
      <vt:lpstr>Literature Review</vt:lpstr>
      <vt:lpstr>Literature Review</vt:lpstr>
      <vt:lpstr>Objective</vt:lpstr>
      <vt:lpstr>Problem</vt:lpstr>
      <vt:lpstr>Motivation</vt:lpstr>
      <vt:lpstr>Existing  Methodology</vt:lpstr>
      <vt:lpstr>Technology Evolution</vt:lpstr>
      <vt:lpstr>Processing, Detection &amp; Classiﬁcation</vt:lpstr>
      <vt:lpstr>Proposed Model</vt:lpstr>
      <vt:lpstr>Preprocessing and Segmentation</vt:lpstr>
      <vt:lpstr>Gesture Classification</vt:lpstr>
      <vt:lpstr>Query Image Classiﬁcation</vt:lpstr>
      <vt:lpstr>Phase 0- Letter Recognition</vt:lpstr>
      <vt:lpstr>Phase 1- Letter to Word Formation</vt:lpstr>
      <vt:lpstr>Phase 2- Sentence Formation</vt:lpstr>
      <vt:lpstr>Flow Chart</vt:lpstr>
      <vt:lpstr>Why NLP?</vt:lpstr>
      <vt:lpstr>Transfer Learning</vt:lpstr>
      <vt:lpstr>Tokenization</vt:lpstr>
      <vt:lpstr>POS Tagging</vt:lpstr>
      <vt:lpstr>POS Tagging Algorithm</vt:lpstr>
      <vt:lpstr>Grammar Design</vt:lpstr>
      <vt:lpstr>LTAG</vt:lpstr>
      <vt:lpstr>LALR PARSING</vt:lpstr>
      <vt:lpstr>LALR PARSING</vt:lpstr>
      <vt:lpstr>LALR PARSING</vt:lpstr>
      <vt:lpstr>Grammar Correction</vt:lpstr>
      <vt:lpstr>Workflow</vt:lpstr>
      <vt:lpstr>Classification Report</vt:lpstr>
      <vt:lpstr>Modules</vt:lpstr>
      <vt:lpstr>Letter Based Recognition</vt:lpstr>
      <vt:lpstr>Data Capturing and Preprocessing</vt:lpstr>
      <vt:lpstr>Sub - Modules</vt:lpstr>
      <vt:lpstr>Data Collection</vt:lpstr>
      <vt:lpstr>Why CNN?</vt:lpstr>
      <vt:lpstr>3 Layer CNN</vt:lpstr>
      <vt:lpstr>5 Layer CNN</vt:lpstr>
      <vt:lpstr>Words from Letters</vt:lpstr>
      <vt:lpstr>Used Methodology</vt:lpstr>
      <vt:lpstr>Word Based Recognition</vt:lpstr>
      <vt:lpstr>FEATURE EXTRACTION</vt:lpstr>
      <vt:lpstr>Word Based : Creating Our Dataset</vt:lpstr>
      <vt:lpstr>Classification Report</vt:lpstr>
      <vt:lpstr>Word Based : A Challenge</vt:lpstr>
      <vt:lpstr>Word Based : A Challenge</vt:lpstr>
      <vt:lpstr>Preparing Dataset</vt:lpstr>
      <vt:lpstr>Pose Based Baselines</vt:lpstr>
      <vt:lpstr>PowerPoint Presentation</vt:lpstr>
      <vt:lpstr>Sentence Formation</vt:lpstr>
      <vt:lpstr>Code Snippet:</vt:lpstr>
      <vt:lpstr>Research Gaps</vt:lpstr>
      <vt:lpstr>References</vt:lpstr>
      <vt:lpstr>Future Work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Conversion of Sign Language   to text</dc:title>
  <cp:lastModifiedBy>Naman Shrimal</cp:lastModifiedBy>
  <cp:revision>3</cp:revision>
  <dcterms:modified xsi:type="dcterms:W3CDTF">2024-05-21T18:51:59Z</dcterms:modified>
</cp:coreProperties>
</file>